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8" r:id="rId1"/>
    <p:sldMasterId id="2147483689" r:id="rId2"/>
    <p:sldMasterId id="2147483648" r:id="rId3"/>
  </p:sldMasterIdLst>
  <p:notesMasterIdLst>
    <p:notesMasterId r:id="rId16"/>
  </p:notesMasterIdLst>
  <p:handoutMasterIdLst>
    <p:handoutMasterId r:id="rId17"/>
  </p:handoutMasterIdLst>
  <p:sldIdLst>
    <p:sldId id="910" r:id="rId4"/>
    <p:sldId id="1057" r:id="rId5"/>
    <p:sldId id="1058" r:id="rId6"/>
    <p:sldId id="1059" r:id="rId7"/>
    <p:sldId id="1060" r:id="rId8"/>
    <p:sldId id="1061" r:id="rId9"/>
    <p:sldId id="1062" r:id="rId10"/>
    <p:sldId id="1063" r:id="rId11"/>
    <p:sldId id="1064" r:id="rId12"/>
    <p:sldId id="1065" r:id="rId13"/>
    <p:sldId id="1066" r:id="rId14"/>
    <p:sldId id="1056" r:id="rId15"/>
  </p:sldIdLst>
  <p:sldSz cx="12192000" cy="6858000"/>
  <p:notesSz cx="6858000" cy="9313863"/>
  <p:embeddedFontLs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Trebuchet MS" panose="020B060302020202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EF3D94-D54F-473A-879C-1F96AB379C6A}">
          <p14:sldIdLst>
            <p14:sldId id="910"/>
            <p14:sldId id="1057"/>
            <p14:sldId id="1058"/>
            <p14:sldId id="1059"/>
            <p14:sldId id="1060"/>
            <p14:sldId id="1061"/>
            <p14:sldId id="1062"/>
            <p14:sldId id="1063"/>
            <p14:sldId id="1064"/>
            <p14:sldId id="1065"/>
            <p14:sldId id="1066"/>
            <p14:sldId id="1056"/>
          </p14:sldIdLst>
        </p14:section>
      </p14:sectionLst>
    </p:ext>
    <p:ext uri="{EFAFB233-063F-42B5-8137-9DF3F51BA10A}">
      <p15:sldGuideLst xmlns:p15="http://schemas.microsoft.com/office/powerpoint/2012/main">
        <p15:guide id="4" orient="horz" pos="4200" userDrawn="1">
          <p15:clr>
            <a:srgbClr val="A4A3A4"/>
          </p15:clr>
        </p15:guide>
        <p15:guide id="6" pos="1488" userDrawn="1">
          <p15:clr>
            <a:srgbClr val="A4A3A4"/>
          </p15:clr>
        </p15:guide>
        <p15:guide id="7" pos="240" userDrawn="1">
          <p15:clr>
            <a:srgbClr val="A4A3A4"/>
          </p15:clr>
        </p15:guide>
        <p15:guide id="9" orient="horz" pos="1632" userDrawn="1">
          <p15:clr>
            <a:srgbClr val="A4A3A4"/>
          </p15:clr>
        </p15:guide>
        <p15:guide id="10" orient="horz"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7ED115-D226-335B-FDDD-7359F51A0048}" name="Leah Zippert" initials="LZ" userId="S::lzippert@bayareametro.gov::bb499bff-e913-47a6-9657-aa7a3c79c17c" providerId="AD"/>
  <p188:author id="{A7CE6318-4B24-DC3E-5AAB-4DB9AC1078AD}" name="Kỳ-Nam Miller" initials="KM" userId="otJT/0wa9VR8BfE0V+BQxbvPlo52/csfPWcwIk/35jY=" providerId="None"/>
  <p188:author id="{957A3526-7C22-9E00-6AFE-74AD12A030FC}" name="Ellen Griffin" initials="EG" userId="5wnY6aCBrO3JRJ5saiGFbRUrCnPgjDByrwhkZavRR/E=" providerId="None"/>
  <p188:author id="{5EB1A438-A060-5037-9871-E46128D16AA8}" name="Catalina Alvarado" initials="CA" userId="5XWBkNLjyCmHp5RBvKrmy/GANyK2wWO8SMWz7yZ+F6k="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ber Shipley" initials="AS" lastIdx="2" clrIdx="0">
    <p:extLst>
      <p:ext uri="{19B8F6BF-5375-455C-9EA6-DF929625EA0E}">
        <p15:presenceInfo xmlns:p15="http://schemas.microsoft.com/office/powerpoint/2012/main" userId="Amber Shipley" providerId="None"/>
      </p:ext>
    </p:extLst>
  </p:cmAuthor>
  <p:cmAuthor id="2" name="Gillian Adams" initials="GA" lastIdx="1" clrIdx="1">
    <p:extLst>
      <p:ext uri="{19B8F6BF-5375-455C-9EA6-DF929625EA0E}">
        <p15:presenceInfo xmlns:p15="http://schemas.microsoft.com/office/powerpoint/2012/main" userId="S::gadams@bayareametro.gov::d6a2aaee-dd48-40fd-8b62-914f55341d4d" providerId="AD"/>
      </p:ext>
    </p:extLst>
  </p:cmAuthor>
  <p:cmAuthor id="3" name="Michele Stone" initials="MS" lastIdx="4" clrIdx="2">
    <p:extLst>
      <p:ext uri="{19B8F6BF-5375-455C-9EA6-DF929625EA0E}">
        <p15:presenceInfo xmlns:p15="http://schemas.microsoft.com/office/powerpoint/2012/main" userId="S::mstone@bayareametro.gov::19aeb715-17fb-4c1a-90f6-fa3e45eb2a0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66470"/>
    <a:srgbClr val="9BBB59"/>
    <a:srgbClr val="F79646"/>
    <a:srgbClr val="B9CDE5"/>
    <a:srgbClr val="82A5D0"/>
    <a:srgbClr val="2C4D75"/>
    <a:srgbClr val="C0BAB0"/>
    <a:srgbClr val="3C9DB4"/>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50" autoAdjust="0"/>
    <p:restoredTop sz="92585" autoAdjust="0"/>
  </p:normalViewPr>
  <p:slideViewPr>
    <p:cSldViewPr snapToGrid="0" snapToObjects="1">
      <p:cViewPr varScale="1">
        <p:scale>
          <a:sx n="117" d="100"/>
          <a:sy n="117" d="100"/>
        </p:scale>
        <p:origin x="774" y="114"/>
      </p:cViewPr>
      <p:guideLst>
        <p:guide orient="horz" pos="4200"/>
        <p:guide pos="1488"/>
        <p:guide pos="240"/>
        <p:guide orient="horz" pos="1632"/>
        <p:guide orient="horz" pos="264"/>
      </p:guideLst>
    </p:cSldViewPr>
  </p:slideViewPr>
  <p:notesTextViewPr>
    <p:cViewPr>
      <p:scale>
        <a:sx n="1" d="1"/>
        <a:sy n="1" d="1"/>
      </p:scale>
      <p:origin x="0" y="0"/>
    </p:cViewPr>
  </p:notesTextViewPr>
  <p:sorterViewPr>
    <p:cViewPr>
      <p:scale>
        <a:sx n="100" d="100"/>
        <a:sy n="100" d="100"/>
      </p:scale>
      <p:origin x="0" y="-11925"/>
    </p:cViewPr>
  </p:sorterViewPr>
  <p:notesViewPr>
    <p:cSldViewPr snapToGrid="0" snapToObjects="1">
      <p:cViewPr varScale="1">
        <p:scale>
          <a:sx n="82" d="100"/>
          <a:sy n="82" d="100"/>
        </p:scale>
        <p:origin x="387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5" Type="http://schemas.openxmlformats.org/officeDocument/2006/relationships/font" Target="fonts/font8.fntdata"/><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 Id="rId8"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269033-91F3-4B7E-BD04-D27F491E5007}"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CB177710-1CDB-4BFB-864B-1ACF6F698D11}">
      <dgm:prSet/>
      <dgm:spPr/>
      <dgm:t>
        <a:bodyPr/>
        <a:lstStyle/>
        <a:p>
          <a:r>
            <a:rPr lang="en-US"/>
            <a:t>Santa Clara County – Irvin Saldana and Divya Ram</a:t>
          </a:r>
        </a:p>
      </dgm:t>
    </dgm:pt>
    <dgm:pt modelId="{0525FC05-4ECF-4075-92DD-3EA282C4C837}" type="parTrans" cxnId="{CDAB7E8E-C6CF-4CCF-9102-E000A59E79FB}">
      <dgm:prSet/>
      <dgm:spPr/>
      <dgm:t>
        <a:bodyPr/>
        <a:lstStyle/>
        <a:p>
          <a:endParaRPr lang="en-US"/>
        </a:p>
      </dgm:t>
    </dgm:pt>
    <dgm:pt modelId="{80E1A9BE-B54B-4092-852E-7F5F9A43BD8C}" type="sibTrans" cxnId="{CDAB7E8E-C6CF-4CCF-9102-E000A59E79FB}">
      <dgm:prSet/>
      <dgm:spPr/>
      <dgm:t>
        <a:bodyPr/>
        <a:lstStyle/>
        <a:p>
          <a:endParaRPr lang="en-US"/>
        </a:p>
      </dgm:t>
    </dgm:pt>
    <dgm:pt modelId="{FDD8998E-703A-4134-B8DB-AF2C8977B21E}">
      <dgm:prSet/>
      <dgm:spPr/>
      <dgm:t>
        <a:bodyPr/>
        <a:lstStyle/>
        <a:p>
          <a:r>
            <a:rPr lang="en-US"/>
            <a:t>San Mateo County – Hillary Prasad and Marisa Prasse</a:t>
          </a:r>
        </a:p>
      </dgm:t>
    </dgm:pt>
    <dgm:pt modelId="{B9AAAC44-F6BE-49D0-A6F9-672D31110FC0}" type="parTrans" cxnId="{C8B4FD5C-1F3A-47A8-BA4E-466173D12DF4}">
      <dgm:prSet/>
      <dgm:spPr/>
      <dgm:t>
        <a:bodyPr/>
        <a:lstStyle/>
        <a:p>
          <a:endParaRPr lang="en-US"/>
        </a:p>
      </dgm:t>
    </dgm:pt>
    <dgm:pt modelId="{59D0CE2D-BAB5-4AD1-B966-6E67BF7CA7CE}" type="sibTrans" cxnId="{C8B4FD5C-1F3A-47A8-BA4E-466173D12DF4}">
      <dgm:prSet/>
      <dgm:spPr/>
      <dgm:t>
        <a:bodyPr/>
        <a:lstStyle/>
        <a:p>
          <a:endParaRPr lang="en-US"/>
        </a:p>
      </dgm:t>
    </dgm:pt>
    <dgm:pt modelId="{8D583718-0D87-4F0A-9AF5-33DC5BF98F5E}">
      <dgm:prSet/>
      <dgm:spPr/>
      <dgm:t>
        <a:bodyPr/>
        <a:lstStyle/>
        <a:p>
          <a:r>
            <a:rPr lang="en-US"/>
            <a:t>Alameda County – Jose Ayala and Shawn Danino </a:t>
          </a:r>
        </a:p>
      </dgm:t>
    </dgm:pt>
    <dgm:pt modelId="{25F5A368-58BB-43AE-ADFD-C76013A9CE7F}" type="parTrans" cxnId="{AB8F23B4-5F4F-4DA4-99DF-8791E6C76BDC}">
      <dgm:prSet/>
      <dgm:spPr/>
      <dgm:t>
        <a:bodyPr/>
        <a:lstStyle/>
        <a:p>
          <a:endParaRPr lang="en-US"/>
        </a:p>
      </dgm:t>
    </dgm:pt>
    <dgm:pt modelId="{79A16769-1A37-48B3-8C82-E2594BD1DC7A}" type="sibTrans" cxnId="{AB8F23B4-5F4F-4DA4-99DF-8791E6C76BDC}">
      <dgm:prSet/>
      <dgm:spPr/>
      <dgm:t>
        <a:bodyPr/>
        <a:lstStyle/>
        <a:p>
          <a:endParaRPr lang="en-US"/>
        </a:p>
      </dgm:t>
    </dgm:pt>
    <dgm:pt modelId="{D1E4599B-528D-4F72-BF30-792A61034E11}">
      <dgm:prSet/>
      <dgm:spPr/>
      <dgm:t>
        <a:bodyPr/>
        <a:lstStyle/>
        <a:p>
          <a:r>
            <a:rPr lang="en-US"/>
            <a:t>Contra Costa County – Jamillah Williams and Colin Cross </a:t>
          </a:r>
        </a:p>
      </dgm:t>
    </dgm:pt>
    <dgm:pt modelId="{C766369F-265A-40D0-9409-280434D3EC48}" type="parTrans" cxnId="{DAFF3545-D6CA-4FF0-9085-9897387F4AE5}">
      <dgm:prSet/>
      <dgm:spPr/>
      <dgm:t>
        <a:bodyPr/>
        <a:lstStyle/>
        <a:p>
          <a:endParaRPr lang="en-US"/>
        </a:p>
      </dgm:t>
    </dgm:pt>
    <dgm:pt modelId="{D4A97F21-A5CD-4BF1-B619-C865E21D5BCA}" type="sibTrans" cxnId="{DAFF3545-D6CA-4FF0-9085-9897387F4AE5}">
      <dgm:prSet/>
      <dgm:spPr/>
      <dgm:t>
        <a:bodyPr/>
        <a:lstStyle/>
        <a:p>
          <a:endParaRPr lang="en-US"/>
        </a:p>
      </dgm:t>
    </dgm:pt>
    <dgm:pt modelId="{E838237F-9C2A-44CB-8D41-A4E79B685EA8}">
      <dgm:prSet/>
      <dgm:spPr/>
      <dgm:t>
        <a:bodyPr/>
        <a:lstStyle/>
        <a:p>
          <a:r>
            <a:rPr lang="en-US" dirty="0"/>
            <a:t>San Francisco City and County – Sohab Mehmood</a:t>
          </a:r>
        </a:p>
      </dgm:t>
    </dgm:pt>
    <dgm:pt modelId="{403200C5-B07F-4E89-917E-F5CF3E47FF24}" type="parTrans" cxnId="{E743B13B-D235-4863-A51A-A59FB12B23BB}">
      <dgm:prSet/>
      <dgm:spPr/>
      <dgm:t>
        <a:bodyPr/>
        <a:lstStyle/>
        <a:p>
          <a:endParaRPr lang="en-US"/>
        </a:p>
      </dgm:t>
    </dgm:pt>
    <dgm:pt modelId="{14157630-DF9D-4497-B23A-50F9722B1982}" type="sibTrans" cxnId="{E743B13B-D235-4863-A51A-A59FB12B23BB}">
      <dgm:prSet/>
      <dgm:spPr/>
      <dgm:t>
        <a:bodyPr/>
        <a:lstStyle/>
        <a:p>
          <a:endParaRPr lang="en-US"/>
        </a:p>
      </dgm:t>
    </dgm:pt>
    <dgm:pt modelId="{A7D2A686-5893-4B7E-9232-76355683C364}">
      <dgm:prSet/>
      <dgm:spPr/>
      <dgm:t>
        <a:bodyPr/>
        <a:lstStyle/>
        <a:p>
          <a:r>
            <a:rPr lang="en-US"/>
            <a:t>Marin County – Reid Miller and Chelsea Lee</a:t>
          </a:r>
        </a:p>
      </dgm:t>
    </dgm:pt>
    <dgm:pt modelId="{2E747173-A15A-4E90-921D-F1F19E5CF141}" type="parTrans" cxnId="{D47F821C-0DF1-4B8F-94F4-10FB532F4590}">
      <dgm:prSet/>
      <dgm:spPr/>
      <dgm:t>
        <a:bodyPr/>
        <a:lstStyle/>
        <a:p>
          <a:endParaRPr lang="en-US"/>
        </a:p>
      </dgm:t>
    </dgm:pt>
    <dgm:pt modelId="{7CF07892-B41F-4D1A-B541-759446F82AD2}" type="sibTrans" cxnId="{D47F821C-0DF1-4B8F-94F4-10FB532F4590}">
      <dgm:prSet/>
      <dgm:spPr/>
      <dgm:t>
        <a:bodyPr/>
        <a:lstStyle/>
        <a:p>
          <a:endParaRPr lang="en-US"/>
        </a:p>
      </dgm:t>
    </dgm:pt>
    <dgm:pt modelId="{1418713C-A981-48C8-8DC7-3A133C0820A1}">
      <dgm:prSet/>
      <dgm:spPr/>
      <dgm:t>
        <a:bodyPr/>
        <a:lstStyle/>
        <a:p>
          <a:r>
            <a:rPr lang="en-US"/>
            <a:t>Napa County – Gerlinde Bernd </a:t>
          </a:r>
        </a:p>
      </dgm:t>
    </dgm:pt>
    <dgm:pt modelId="{7093503B-D3AD-4FA1-930C-5A758FF963D0}" type="parTrans" cxnId="{9610CADC-570D-4AB0-B12A-AE8E6C5A0590}">
      <dgm:prSet/>
      <dgm:spPr/>
      <dgm:t>
        <a:bodyPr/>
        <a:lstStyle/>
        <a:p>
          <a:endParaRPr lang="en-US"/>
        </a:p>
      </dgm:t>
    </dgm:pt>
    <dgm:pt modelId="{62F8F14A-90DD-4041-961E-50CEFF685EB9}" type="sibTrans" cxnId="{9610CADC-570D-4AB0-B12A-AE8E6C5A0590}">
      <dgm:prSet/>
      <dgm:spPr/>
      <dgm:t>
        <a:bodyPr/>
        <a:lstStyle/>
        <a:p>
          <a:endParaRPr lang="en-US"/>
        </a:p>
      </dgm:t>
    </dgm:pt>
    <dgm:pt modelId="{FE6B55C2-E4E9-46DB-9CF9-FE70679CA84D}">
      <dgm:prSet/>
      <dgm:spPr/>
      <dgm:t>
        <a:bodyPr/>
        <a:lstStyle/>
        <a:p>
          <a:r>
            <a:rPr lang="en-US" dirty="0"/>
            <a:t>Sonoma County – Tristan Lanza </a:t>
          </a:r>
        </a:p>
      </dgm:t>
    </dgm:pt>
    <dgm:pt modelId="{4FFBCC21-9660-481C-AC53-852CD193C57B}" type="parTrans" cxnId="{7B9F2F99-C3D9-4A0C-A98C-D4F559A9FC71}">
      <dgm:prSet/>
      <dgm:spPr/>
      <dgm:t>
        <a:bodyPr/>
        <a:lstStyle/>
        <a:p>
          <a:endParaRPr lang="en-US"/>
        </a:p>
      </dgm:t>
    </dgm:pt>
    <dgm:pt modelId="{AB9C0C6D-651D-4BF2-98D9-F6F1976AD13E}" type="sibTrans" cxnId="{7B9F2F99-C3D9-4A0C-A98C-D4F559A9FC71}">
      <dgm:prSet/>
      <dgm:spPr/>
      <dgm:t>
        <a:bodyPr/>
        <a:lstStyle/>
        <a:p>
          <a:endParaRPr lang="en-US"/>
        </a:p>
      </dgm:t>
    </dgm:pt>
    <dgm:pt modelId="{D6644A3E-B50A-4A6D-9926-1EDDC6401EAE}">
      <dgm:prSet/>
      <dgm:spPr/>
      <dgm:t>
        <a:bodyPr/>
        <a:lstStyle/>
        <a:p>
          <a:r>
            <a:rPr lang="en-US" dirty="0"/>
            <a:t>Solano County – TBD </a:t>
          </a:r>
        </a:p>
      </dgm:t>
    </dgm:pt>
    <dgm:pt modelId="{2D20C3B7-3847-40C0-8362-E7A666C43925}" type="parTrans" cxnId="{24DFB44E-46E8-48E4-91B3-1E940771F11D}">
      <dgm:prSet/>
      <dgm:spPr/>
      <dgm:t>
        <a:bodyPr/>
        <a:lstStyle/>
        <a:p>
          <a:endParaRPr lang="en-US"/>
        </a:p>
      </dgm:t>
    </dgm:pt>
    <dgm:pt modelId="{DE31871E-8057-4EA5-95C9-E3EEFEC7D170}" type="sibTrans" cxnId="{24DFB44E-46E8-48E4-91B3-1E940771F11D}">
      <dgm:prSet/>
      <dgm:spPr/>
      <dgm:t>
        <a:bodyPr/>
        <a:lstStyle/>
        <a:p>
          <a:endParaRPr lang="en-US"/>
        </a:p>
      </dgm:t>
    </dgm:pt>
    <dgm:pt modelId="{D1010876-58BB-4FD7-A283-C78CBB5771B7}" type="pres">
      <dgm:prSet presAssocID="{99269033-91F3-4B7E-BD04-D27F491E5007}" presName="vert0" presStyleCnt="0">
        <dgm:presLayoutVars>
          <dgm:dir/>
          <dgm:animOne val="branch"/>
          <dgm:animLvl val="lvl"/>
        </dgm:presLayoutVars>
      </dgm:prSet>
      <dgm:spPr/>
    </dgm:pt>
    <dgm:pt modelId="{7D0DF1F0-5604-4BBE-831A-0697345C05A2}" type="pres">
      <dgm:prSet presAssocID="{CB177710-1CDB-4BFB-864B-1ACF6F698D11}" presName="thickLine" presStyleLbl="alignNode1" presStyleIdx="0" presStyleCnt="9"/>
      <dgm:spPr/>
    </dgm:pt>
    <dgm:pt modelId="{C054D877-B400-44FC-A6A2-E1895085B589}" type="pres">
      <dgm:prSet presAssocID="{CB177710-1CDB-4BFB-864B-1ACF6F698D11}" presName="horz1" presStyleCnt="0"/>
      <dgm:spPr/>
    </dgm:pt>
    <dgm:pt modelId="{6F2A1F15-C0AE-4FE0-9ACB-A26FA27BB541}" type="pres">
      <dgm:prSet presAssocID="{CB177710-1CDB-4BFB-864B-1ACF6F698D11}" presName="tx1" presStyleLbl="revTx" presStyleIdx="0" presStyleCnt="9"/>
      <dgm:spPr/>
    </dgm:pt>
    <dgm:pt modelId="{0B9230FB-D224-4146-B1BF-341C92899BBD}" type="pres">
      <dgm:prSet presAssocID="{CB177710-1CDB-4BFB-864B-1ACF6F698D11}" presName="vert1" presStyleCnt="0"/>
      <dgm:spPr/>
    </dgm:pt>
    <dgm:pt modelId="{23958956-C71E-47D0-8C8E-ECE76BFF6215}" type="pres">
      <dgm:prSet presAssocID="{FDD8998E-703A-4134-B8DB-AF2C8977B21E}" presName="thickLine" presStyleLbl="alignNode1" presStyleIdx="1" presStyleCnt="9"/>
      <dgm:spPr/>
    </dgm:pt>
    <dgm:pt modelId="{7DB28E3C-D8D1-4465-9A0F-028E51C49D30}" type="pres">
      <dgm:prSet presAssocID="{FDD8998E-703A-4134-B8DB-AF2C8977B21E}" presName="horz1" presStyleCnt="0"/>
      <dgm:spPr/>
    </dgm:pt>
    <dgm:pt modelId="{95BDD7D6-9D32-48D7-83A3-4D6BEBF9082D}" type="pres">
      <dgm:prSet presAssocID="{FDD8998E-703A-4134-B8DB-AF2C8977B21E}" presName="tx1" presStyleLbl="revTx" presStyleIdx="1" presStyleCnt="9"/>
      <dgm:spPr/>
    </dgm:pt>
    <dgm:pt modelId="{518367B4-ED9B-477A-9651-16A7E88E9876}" type="pres">
      <dgm:prSet presAssocID="{FDD8998E-703A-4134-B8DB-AF2C8977B21E}" presName="vert1" presStyleCnt="0"/>
      <dgm:spPr/>
    </dgm:pt>
    <dgm:pt modelId="{CC9D6C73-91F4-442B-8564-DEFE539FF731}" type="pres">
      <dgm:prSet presAssocID="{8D583718-0D87-4F0A-9AF5-33DC5BF98F5E}" presName="thickLine" presStyleLbl="alignNode1" presStyleIdx="2" presStyleCnt="9"/>
      <dgm:spPr/>
    </dgm:pt>
    <dgm:pt modelId="{FA52D297-E3BB-4598-AF05-F7E693332222}" type="pres">
      <dgm:prSet presAssocID="{8D583718-0D87-4F0A-9AF5-33DC5BF98F5E}" presName="horz1" presStyleCnt="0"/>
      <dgm:spPr/>
    </dgm:pt>
    <dgm:pt modelId="{97DA22C9-F5B8-40FE-94B9-E7AE34C0CE9B}" type="pres">
      <dgm:prSet presAssocID="{8D583718-0D87-4F0A-9AF5-33DC5BF98F5E}" presName="tx1" presStyleLbl="revTx" presStyleIdx="2" presStyleCnt="9"/>
      <dgm:spPr/>
    </dgm:pt>
    <dgm:pt modelId="{E5C17CE5-EEC0-4BBC-BD60-4C4B1011DD62}" type="pres">
      <dgm:prSet presAssocID="{8D583718-0D87-4F0A-9AF5-33DC5BF98F5E}" presName="vert1" presStyleCnt="0"/>
      <dgm:spPr/>
    </dgm:pt>
    <dgm:pt modelId="{ED637268-459F-406D-A468-D1D02DC99ACD}" type="pres">
      <dgm:prSet presAssocID="{D1E4599B-528D-4F72-BF30-792A61034E11}" presName="thickLine" presStyleLbl="alignNode1" presStyleIdx="3" presStyleCnt="9"/>
      <dgm:spPr/>
    </dgm:pt>
    <dgm:pt modelId="{2A4D4C7D-0095-4598-8F7E-BE9B8BC43547}" type="pres">
      <dgm:prSet presAssocID="{D1E4599B-528D-4F72-BF30-792A61034E11}" presName="horz1" presStyleCnt="0"/>
      <dgm:spPr/>
    </dgm:pt>
    <dgm:pt modelId="{E5CFA416-5D61-413C-9C1D-A0B7D789EEBE}" type="pres">
      <dgm:prSet presAssocID="{D1E4599B-528D-4F72-BF30-792A61034E11}" presName="tx1" presStyleLbl="revTx" presStyleIdx="3" presStyleCnt="9"/>
      <dgm:spPr/>
    </dgm:pt>
    <dgm:pt modelId="{70065CB3-F4DF-4DCA-9CAE-449C88E223B8}" type="pres">
      <dgm:prSet presAssocID="{D1E4599B-528D-4F72-BF30-792A61034E11}" presName="vert1" presStyleCnt="0"/>
      <dgm:spPr/>
    </dgm:pt>
    <dgm:pt modelId="{102257FC-4876-4E61-96F6-23413BF2387D}" type="pres">
      <dgm:prSet presAssocID="{E838237F-9C2A-44CB-8D41-A4E79B685EA8}" presName="thickLine" presStyleLbl="alignNode1" presStyleIdx="4" presStyleCnt="9"/>
      <dgm:spPr/>
    </dgm:pt>
    <dgm:pt modelId="{7B761448-9114-4F0E-9EF1-5236DCC326A8}" type="pres">
      <dgm:prSet presAssocID="{E838237F-9C2A-44CB-8D41-A4E79B685EA8}" presName="horz1" presStyleCnt="0"/>
      <dgm:spPr/>
    </dgm:pt>
    <dgm:pt modelId="{026FCCAF-3912-4543-9BC8-03F62044B3C1}" type="pres">
      <dgm:prSet presAssocID="{E838237F-9C2A-44CB-8D41-A4E79B685EA8}" presName="tx1" presStyleLbl="revTx" presStyleIdx="4" presStyleCnt="9"/>
      <dgm:spPr/>
    </dgm:pt>
    <dgm:pt modelId="{5F71BF58-0239-4BDE-9AA9-1F98187E3B72}" type="pres">
      <dgm:prSet presAssocID="{E838237F-9C2A-44CB-8D41-A4E79B685EA8}" presName="vert1" presStyleCnt="0"/>
      <dgm:spPr/>
    </dgm:pt>
    <dgm:pt modelId="{D8438978-13B1-478A-8AC3-050CB03C9D82}" type="pres">
      <dgm:prSet presAssocID="{A7D2A686-5893-4B7E-9232-76355683C364}" presName="thickLine" presStyleLbl="alignNode1" presStyleIdx="5" presStyleCnt="9"/>
      <dgm:spPr/>
    </dgm:pt>
    <dgm:pt modelId="{BAB4754E-16A2-4E7B-9E25-2FA3A9CB10A4}" type="pres">
      <dgm:prSet presAssocID="{A7D2A686-5893-4B7E-9232-76355683C364}" presName="horz1" presStyleCnt="0"/>
      <dgm:spPr/>
    </dgm:pt>
    <dgm:pt modelId="{2BCF4B33-B7BF-4245-A78A-666FCAA2015C}" type="pres">
      <dgm:prSet presAssocID="{A7D2A686-5893-4B7E-9232-76355683C364}" presName="tx1" presStyleLbl="revTx" presStyleIdx="5" presStyleCnt="9"/>
      <dgm:spPr/>
    </dgm:pt>
    <dgm:pt modelId="{F4CD1994-AC3F-4771-8218-624FBA03AE6F}" type="pres">
      <dgm:prSet presAssocID="{A7D2A686-5893-4B7E-9232-76355683C364}" presName="vert1" presStyleCnt="0"/>
      <dgm:spPr/>
    </dgm:pt>
    <dgm:pt modelId="{1A44ACA0-11DE-414C-B391-17B8319D6695}" type="pres">
      <dgm:prSet presAssocID="{1418713C-A981-48C8-8DC7-3A133C0820A1}" presName="thickLine" presStyleLbl="alignNode1" presStyleIdx="6" presStyleCnt="9"/>
      <dgm:spPr/>
    </dgm:pt>
    <dgm:pt modelId="{A3E3F5C8-8595-4821-8141-CB839EC1B99D}" type="pres">
      <dgm:prSet presAssocID="{1418713C-A981-48C8-8DC7-3A133C0820A1}" presName="horz1" presStyleCnt="0"/>
      <dgm:spPr/>
    </dgm:pt>
    <dgm:pt modelId="{602100EF-B91E-4099-BC19-360169CA1D24}" type="pres">
      <dgm:prSet presAssocID="{1418713C-A981-48C8-8DC7-3A133C0820A1}" presName="tx1" presStyleLbl="revTx" presStyleIdx="6" presStyleCnt="9"/>
      <dgm:spPr/>
    </dgm:pt>
    <dgm:pt modelId="{435BAE9B-7CAC-4BF9-A48A-F47A405AE3DE}" type="pres">
      <dgm:prSet presAssocID="{1418713C-A981-48C8-8DC7-3A133C0820A1}" presName="vert1" presStyleCnt="0"/>
      <dgm:spPr/>
    </dgm:pt>
    <dgm:pt modelId="{4E6A77D4-11DA-4FFA-9DA3-7619A5778BF9}" type="pres">
      <dgm:prSet presAssocID="{FE6B55C2-E4E9-46DB-9CF9-FE70679CA84D}" presName="thickLine" presStyleLbl="alignNode1" presStyleIdx="7" presStyleCnt="9"/>
      <dgm:spPr/>
    </dgm:pt>
    <dgm:pt modelId="{F82B6000-9380-4780-9B19-DF7E781E2094}" type="pres">
      <dgm:prSet presAssocID="{FE6B55C2-E4E9-46DB-9CF9-FE70679CA84D}" presName="horz1" presStyleCnt="0"/>
      <dgm:spPr/>
    </dgm:pt>
    <dgm:pt modelId="{A8701E7B-1A09-4D82-A30A-7F1F25EC0680}" type="pres">
      <dgm:prSet presAssocID="{FE6B55C2-E4E9-46DB-9CF9-FE70679CA84D}" presName="tx1" presStyleLbl="revTx" presStyleIdx="7" presStyleCnt="9"/>
      <dgm:spPr/>
    </dgm:pt>
    <dgm:pt modelId="{5C2C6851-A2F2-43FB-9642-A34AAC59A952}" type="pres">
      <dgm:prSet presAssocID="{FE6B55C2-E4E9-46DB-9CF9-FE70679CA84D}" presName="vert1" presStyleCnt="0"/>
      <dgm:spPr/>
    </dgm:pt>
    <dgm:pt modelId="{CB5FEDA5-F79A-4604-A65F-6C0803A871F2}" type="pres">
      <dgm:prSet presAssocID="{D6644A3E-B50A-4A6D-9926-1EDDC6401EAE}" presName="thickLine" presStyleLbl="alignNode1" presStyleIdx="8" presStyleCnt="9"/>
      <dgm:spPr/>
    </dgm:pt>
    <dgm:pt modelId="{D8B3109F-862B-4FBB-A7D8-A523A80FB2F5}" type="pres">
      <dgm:prSet presAssocID="{D6644A3E-B50A-4A6D-9926-1EDDC6401EAE}" presName="horz1" presStyleCnt="0"/>
      <dgm:spPr/>
    </dgm:pt>
    <dgm:pt modelId="{BD43F87E-34DF-4810-945D-B73C75DAED5D}" type="pres">
      <dgm:prSet presAssocID="{D6644A3E-B50A-4A6D-9926-1EDDC6401EAE}" presName="tx1" presStyleLbl="revTx" presStyleIdx="8" presStyleCnt="9"/>
      <dgm:spPr/>
    </dgm:pt>
    <dgm:pt modelId="{0246B4D0-6DED-4408-9074-9A160083772D}" type="pres">
      <dgm:prSet presAssocID="{D6644A3E-B50A-4A6D-9926-1EDDC6401EAE}" presName="vert1" presStyleCnt="0"/>
      <dgm:spPr/>
    </dgm:pt>
  </dgm:ptLst>
  <dgm:cxnLst>
    <dgm:cxn modelId="{9659CE11-D0D0-4852-9362-8CA4027B6567}" type="presOf" srcId="{D1E4599B-528D-4F72-BF30-792A61034E11}" destId="{E5CFA416-5D61-413C-9C1D-A0B7D789EEBE}" srcOrd="0" destOrd="0" presId="urn:microsoft.com/office/officeart/2008/layout/LinedList"/>
    <dgm:cxn modelId="{02A2291A-CD3F-49EA-845D-9A2830E7F984}" type="presOf" srcId="{FDD8998E-703A-4134-B8DB-AF2C8977B21E}" destId="{95BDD7D6-9D32-48D7-83A3-4D6BEBF9082D}" srcOrd="0" destOrd="0" presId="urn:microsoft.com/office/officeart/2008/layout/LinedList"/>
    <dgm:cxn modelId="{D47F821C-0DF1-4B8F-94F4-10FB532F4590}" srcId="{99269033-91F3-4B7E-BD04-D27F491E5007}" destId="{A7D2A686-5893-4B7E-9232-76355683C364}" srcOrd="5" destOrd="0" parTransId="{2E747173-A15A-4E90-921D-F1F19E5CF141}" sibTransId="{7CF07892-B41F-4D1A-B541-759446F82AD2}"/>
    <dgm:cxn modelId="{E743B13B-D235-4863-A51A-A59FB12B23BB}" srcId="{99269033-91F3-4B7E-BD04-D27F491E5007}" destId="{E838237F-9C2A-44CB-8D41-A4E79B685EA8}" srcOrd="4" destOrd="0" parTransId="{403200C5-B07F-4E89-917E-F5CF3E47FF24}" sibTransId="{14157630-DF9D-4497-B23A-50F9722B1982}"/>
    <dgm:cxn modelId="{C8B4FD5C-1F3A-47A8-BA4E-466173D12DF4}" srcId="{99269033-91F3-4B7E-BD04-D27F491E5007}" destId="{FDD8998E-703A-4134-B8DB-AF2C8977B21E}" srcOrd="1" destOrd="0" parTransId="{B9AAAC44-F6BE-49D0-A6F9-672D31110FC0}" sibTransId="{59D0CE2D-BAB5-4AD1-B966-6E67BF7CA7CE}"/>
    <dgm:cxn modelId="{DAFF3545-D6CA-4FF0-9085-9897387F4AE5}" srcId="{99269033-91F3-4B7E-BD04-D27F491E5007}" destId="{D1E4599B-528D-4F72-BF30-792A61034E11}" srcOrd="3" destOrd="0" parTransId="{C766369F-265A-40D0-9409-280434D3EC48}" sibTransId="{D4A97F21-A5CD-4BF1-B619-C865E21D5BCA}"/>
    <dgm:cxn modelId="{529FAC67-5378-4C68-AC5F-6C1D635523AA}" type="presOf" srcId="{D6644A3E-B50A-4A6D-9926-1EDDC6401EAE}" destId="{BD43F87E-34DF-4810-945D-B73C75DAED5D}" srcOrd="0" destOrd="0" presId="urn:microsoft.com/office/officeart/2008/layout/LinedList"/>
    <dgm:cxn modelId="{4D20BC49-F972-486A-978A-46AFBE95ADA5}" type="presOf" srcId="{99269033-91F3-4B7E-BD04-D27F491E5007}" destId="{D1010876-58BB-4FD7-A283-C78CBB5771B7}" srcOrd="0" destOrd="0" presId="urn:microsoft.com/office/officeart/2008/layout/LinedList"/>
    <dgm:cxn modelId="{24DFB44E-46E8-48E4-91B3-1E940771F11D}" srcId="{99269033-91F3-4B7E-BD04-D27F491E5007}" destId="{D6644A3E-B50A-4A6D-9926-1EDDC6401EAE}" srcOrd="8" destOrd="0" parTransId="{2D20C3B7-3847-40C0-8362-E7A666C43925}" sibTransId="{DE31871E-8057-4EA5-95C9-E3EEFEC7D170}"/>
    <dgm:cxn modelId="{CDAB7E8E-C6CF-4CCF-9102-E000A59E79FB}" srcId="{99269033-91F3-4B7E-BD04-D27F491E5007}" destId="{CB177710-1CDB-4BFB-864B-1ACF6F698D11}" srcOrd="0" destOrd="0" parTransId="{0525FC05-4ECF-4075-92DD-3EA282C4C837}" sibTransId="{80E1A9BE-B54B-4092-852E-7F5F9A43BD8C}"/>
    <dgm:cxn modelId="{5460F68E-4B79-4967-A110-C5691EED050E}" type="presOf" srcId="{8D583718-0D87-4F0A-9AF5-33DC5BF98F5E}" destId="{97DA22C9-F5B8-40FE-94B9-E7AE34C0CE9B}" srcOrd="0" destOrd="0" presId="urn:microsoft.com/office/officeart/2008/layout/LinedList"/>
    <dgm:cxn modelId="{7B9F2F99-C3D9-4A0C-A98C-D4F559A9FC71}" srcId="{99269033-91F3-4B7E-BD04-D27F491E5007}" destId="{FE6B55C2-E4E9-46DB-9CF9-FE70679CA84D}" srcOrd="7" destOrd="0" parTransId="{4FFBCC21-9660-481C-AC53-852CD193C57B}" sibTransId="{AB9C0C6D-651D-4BF2-98D9-F6F1976AD13E}"/>
    <dgm:cxn modelId="{AB8F23B4-5F4F-4DA4-99DF-8791E6C76BDC}" srcId="{99269033-91F3-4B7E-BD04-D27F491E5007}" destId="{8D583718-0D87-4F0A-9AF5-33DC5BF98F5E}" srcOrd="2" destOrd="0" parTransId="{25F5A368-58BB-43AE-ADFD-C76013A9CE7F}" sibTransId="{79A16769-1A37-48B3-8C82-E2594BD1DC7A}"/>
    <dgm:cxn modelId="{33231CC2-CAC2-4960-8192-67D44DEF0997}" type="presOf" srcId="{A7D2A686-5893-4B7E-9232-76355683C364}" destId="{2BCF4B33-B7BF-4245-A78A-666FCAA2015C}" srcOrd="0" destOrd="0" presId="urn:microsoft.com/office/officeart/2008/layout/LinedList"/>
    <dgm:cxn modelId="{CE98F8C5-6ADE-4CE3-B4BC-61B0B6607A97}" type="presOf" srcId="{FE6B55C2-E4E9-46DB-9CF9-FE70679CA84D}" destId="{A8701E7B-1A09-4D82-A30A-7F1F25EC0680}" srcOrd="0" destOrd="0" presId="urn:microsoft.com/office/officeart/2008/layout/LinedList"/>
    <dgm:cxn modelId="{151512D9-657A-474B-A27D-EA64F05BA685}" type="presOf" srcId="{CB177710-1CDB-4BFB-864B-1ACF6F698D11}" destId="{6F2A1F15-C0AE-4FE0-9ACB-A26FA27BB541}" srcOrd="0" destOrd="0" presId="urn:microsoft.com/office/officeart/2008/layout/LinedList"/>
    <dgm:cxn modelId="{9610CADC-570D-4AB0-B12A-AE8E6C5A0590}" srcId="{99269033-91F3-4B7E-BD04-D27F491E5007}" destId="{1418713C-A981-48C8-8DC7-3A133C0820A1}" srcOrd="6" destOrd="0" parTransId="{7093503B-D3AD-4FA1-930C-5A758FF963D0}" sibTransId="{62F8F14A-90DD-4041-961E-50CEFF685EB9}"/>
    <dgm:cxn modelId="{B825FCE2-6669-4AAB-A169-7A58746479F1}" type="presOf" srcId="{1418713C-A981-48C8-8DC7-3A133C0820A1}" destId="{602100EF-B91E-4099-BC19-360169CA1D24}" srcOrd="0" destOrd="0" presId="urn:microsoft.com/office/officeart/2008/layout/LinedList"/>
    <dgm:cxn modelId="{3E618AF5-CD46-42AA-9DF6-A2EAABDEF587}" type="presOf" srcId="{E838237F-9C2A-44CB-8D41-A4E79B685EA8}" destId="{026FCCAF-3912-4543-9BC8-03F62044B3C1}" srcOrd="0" destOrd="0" presId="urn:microsoft.com/office/officeart/2008/layout/LinedList"/>
    <dgm:cxn modelId="{11ACF622-3F3B-4AD2-AA5A-D3278042309A}" type="presParOf" srcId="{D1010876-58BB-4FD7-A283-C78CBB5771B7}" destId="{7D0DF1F0-5604-4BBE-831A-0697345C05A2}" srcOrd="0" destOrd="0" presId="urn:microsoft.com/office/officeart/2008/layout/LinedList"/>
    <dgm:cxn modelId="{F8238F17-C89F-49FA-8236-5D69C5151EDD}" type="presParOf" srcId="{D1010876-58BB-4FD7-A283-C78CBB5771B7}" destId="{C054D877-B400-44FC-A6A2-E1895085B589}" srcOrd="1" destOrd="0" presId="urn:microsoft.com/office/officeart/2008/layout/LinedList"/>
    <dgm:cxn modelId="{C84FDB40-FB49-4780-9CC4-CC88CB1E7EF6}" type="presParOf" srcId="{C054D877-B400-44FC-A6A2-E1895085B589}" destId="{6F2A1F15-C0AE-4FE0-9ACB-A26FA27BB541}" srcOrd="0" destOrd="0" presId="urn:microsoft.com/office/officeart/2008/layout/LinedList"/>
    <dgm:cxn modelId="{CD8A12FC-A300-4451-8A7F-22E443644236}" type="presParOf" srcId="{C054D877-B400-44FC-A6A2-E1895085B589}" destId="{0B9230FB-D224-4146-B1BF-341C92899BBD}" srcOrd="1" destOrd="0" presId="urn:microsoft.com/office/officeart/2008/layout/LinedList"/>
    <dgm:cxn modelId="{F91D4CCE-23F4-4195-B371-DFA9D2B20C80}" type="presParOf" srcId="{D1010876-58BB-4FD7-A283-C78CBB5771B7}" destId="{23958956-C71E-47D0-8C8E-ECE76BFF6215}" srcOrd="2" destOrd="0" presId="urn:microsoft.com/office/officeart/2008/layout/LinedList"/>
    <dgm:cxn modelId="{217663DF-2428-4BE2-B778-F885510B5477}" type="presParOf" srcId="{D1010876-58BB-4FD7-A283-C78CBB5771B7}" destId="{7DB28E3C-D8D1-4465-9A0F-028E51C49D30}" srcOrd="3" destOrd="0" presId="urn:microsoft.com/office/officeart/2008/layout/LinedList"/>
    <dgm:cxn modelId="{E796E0C5-B1B4-4D82-9011-3B11997352CC}" type="presParOf" srcId="{7DB28E3C-D8D1-4465-9A0F-028E51C49D30}" destId="{95BDD7D6-9D32-48D7-83A3-4D6BEBF9082D}" srcOrd="0" destOrd="0" presId="urn:microsoft.com/office/officeart/2008/layout/LinedList"/>
    <dgm:cxn modelId="{C1BA7BB2-7D09-492B-BC52-A4B84A36D5A9}" type="presParOf" srcId="{7DB28E3C-D8D1-4465-9A0F-028E51C49D30}" destId="{518367B4-ED9B-477A-9651-16A7E88E9876}" srcOrd="1" destOrd="0" presId="urn:microsoft.com/office/officeart/2008/layout/LinedList"/>
    <dgm:cxn modelId="{E51F44E7-9BAB-4225-847A-FE8585B31D1B}" type="presParOf" srcId="{D1010876-58BB-4FD7-A283-C78CBB5771B7}" destId="{CC9D6C73-91F4-442B-8564-DEFE539FF731}" srcOrd="4" destOrd="0" presId="urn:microsoft.com/office/officeart/2008/layout/LinedList"/>
    <dgm:cxn modelId="{F585A0A3-C2B0-49AA-AFE7-B20CD730E4C8}" type="presParOf" srcId="{D1010876-58BB-4FD7-A283-C78CBB5771B7}" destId="{FA52D297-E3BB-4598-AF05-F7E693332222}" srcOrd="5" destOrd="0" presId="urn:microsoft.com/office/officeart/2008/layout/LinedList"/>
    <dgm:cxn modelId="{A17FC0F5-925E-42B0-BE55-DBEA04E74227}" type="presParOf" srcId="{FA52D297-E3BB-4598-AF05-F7E693332222}" destId="{97DA22C9-F5B8-40FE-94B9-E7AE34C0CE9B}" srcOrd="0" destOrd="0" presId="urn:microsoft.com/office/officeart/2008/layout/LinedList"/>
    <dgm:cxn modelId="{A8DC4073-38B5-4C1D-AE2A-07D38E799AA2}" type="presParOf" srcId="{FA52D297-E3BB-4598-AF05-F7E693332222}" destId="{E5C17CE5-EEC0-4BBC-BD60-4C4B1011DD62}" srcOrd="1" destOrd="0" presId="urn:microsoft.com/office/officeart/2008/layout/LinedList"/>
    <dgm:cxn modelId="{B9F2719B-13DE-42CC-A77B-7FB21973E42E}" type="presParOf" srcId="{D1010876-58BB-4FD7-A283-C78CBB5771B7}" destId="{ED637268-459F-406D-A468-D1D02DC99ACD}" srcOrd="6" destOrd="0" presId="urn:microsoft.com/office/officeart/2008/layout/LinedList"/>
    <dgm:cxn modelId="{19A9441F-98E0-430C-9DE2-B98C229B859D}" type="presParOf" srcId="{D1010876-58BB-4FD7-A283-C78CBB5771B7}" destId="{2A4D4C7D-0095-4598-8F7E-BE9B8BC43547}" srcOrd="7" destOrd="0" presId="urn:microsoft.com/office/officeart/2008/layout/LinedList"/>
    <dgm:cxn modelId="{F3FBF374-D662-4FCE-A341-E68D43585F31}" type="presParOf" srcId="{2A4D4C7D-0095-4598-8F7E-BE9B8BC43547}" destId="{E5CFA416-5D61-413C-9C1D-A0B7D789EEBE}" srcOrd="0" destOrd="0" presId="urn:microsoft.com/office/officeart/2008/layout/LinedList"/>
    <dgm:cxn modelId="{94095A7D-CFDB-47DE-973A-CE8EBBCAB8CA}" type="presParOf" srcId="{2A4D4C7D-0095-4598-8F7E-BE9B8BC43547}" destId="{70065CB3-F4DF-4DCA-9CAE-449C88E223B8}" srcOrd="1" destOrd="0" presId="urn:microsoft.com/office/officeart/2008/layout/LinedList"/>
    <dgm:cxn modelId="{BD98711B-7C1F-4952-B618-0C00F8735989}" type="presParOf" srcId="{D1010876-58BB-4FD7-A283-C78CBB5771B7}" destId="{102257FC-4876-4E61-96F6-23413BF2387D}" srcOrd="8" destOrd="0" presId="urn:microsoft.com/office/officeart/2008/layout/LinedList"/>
    <dgm:cxn modelId="{7F2BFD51-A443-44A0-A341-08202862AA8D}" type="presParOf" srcId="{D1010876-58BB-4FD7-A283-C78CBB5771B7}" destId="{7B761448-9114-4F0E-9EF1-5236DCC326A8}" srcOrd="9" destOrd="0" presId="urn:microsoft.com/office/officeart/2008/layout/LinedList"/>
    <dgm:cxn modelId="{625BB66F-F80A-4EEF-A541-AF85927E5015}" type="presParOf" srcId="{7B761448-9114-4F0E-9EF1-5236DCC326A8}" destId="{026FCCAF-3912-4543-9BC8-03F62044B3C1}" srcOrd="0" destOrd="0" presId="urn:microsoft.com/office/officeart/2008/layout/LinedList"/>
    <dgm:cxn modelId="{BF369E2F-BFCC-4FB3-9EEB-9B914C9B693B}" type="presParOf" srcId="{7B761448-9114-4F0E-9EF1-5236DCC326A8}" destId="{5F71BF58-0239-4BDE-9AA9-1F98187E3B72}" srcOrd="1" destOrd="0" presId="urn:microsoft.com/office/officeart/2008/layout/LinedList"/>
    <dgm:cxn modelId="{D9448D8D-BFA6-44E2-B964-DFC5DBB6B455}" type="presParOf" srcId="{D1010876-58BB-4FD7-A283-C78CBB5771B7}" destId="{D8438978-13B1-478A-8AC3-050CB03C9D82}" srcOrd="10" destOrd="0" presId="urn:microsoft.com/office/officeart/2008/layout/LinedList"/>
    <dgm:cxn modelId="{787D91AD-F789-49EC-9C95-80BF907831D5}" type="presParOf" srcId="{D1010876-58BB-4FD7-A283-C78CBB5771B7}" destId="{BAB4754E-16A2-4E7B-9E25-2FA3A9CB10A4}" srcOrd="11" destOrd="0" presId="urn:microsoft.com/office/officeart/2008/layout/LinedList"/>
    <dgm:cxn modelId="{3C3102AE-DA79-4D33-A2CB-A82D4CE69421}" type="presParOf" srcId="{BAB4754E-16A2-4E7B-9E25-2FA3A9CB10A4}" destId="{2BCF4B33-B7BF-4245-A78A-666FCAA2015C}" srcOrd="0" destOrd="0" presId="urn:microsoft.com/office/officeart/2008/layout/LinedList"/>
    <dgm:cxn modelId="{351D780E-2F2B-40A9-AAC6-E69F4056AAA0}" type="presParOf" srcId="{BAB4754E-16A2-4E7B-9E25-2FA3A9CB10A4}" destId="{F4CD1994-AC3F-4771-8218-624FBA03AE6F}" srcOrd="1" destOrd="0" presId="urn:microsoft.com/office/officeart/2008/layout/LinedList"/>
    <dgm:cxn modelId="{D749C100-23C7-4D50-8DFB-DAAA3F771F54}" type="presParOf" srcId="{D1010876-58BB-4FD7-A283-C78CBB5771B7}" destId="{1A44ACA0-11DE-414C-B391-17B8319D6695}" srcOrd="12" destOrd="0" presId="urn:microsoft.com/office/officeart/2008/layout/LinedList"/>
    <dgm:cxn modelId="{70AE190F-A7FC-42A4-8136-8A66668D4F65}" type="presParOf" srcId="{D1010876-58BB-4FD7-A283-C78CBB5771B7}" destId="{A3E3F5C8-8595-4821-8141-CB839EC1B99D}" srcOrd="13" destOrd="0" presId="urn:microsoft.com/office/officeart/2008/layout/LinedList"/>
    <dgm:cxn modelId="{C7EF9D8D-9069-4005-A0B5-C15ED236A03E}" type="presParOf" srcId="{A3E3F5C8-8595-4821-8141-CB839EC1B99D}" destId="{602100EF-B91E-4099-BC19-360169CA1D24}" srcOrd="0" destOrd="0" presId="urn:microsoft.com/office/officeart/2008/layout/LinedList"/>
    <dgm:cxn modelId="{758FA1B0-54A4-46DE-A6D6-C8A6EA2F6F7D}" type="presParOf" srcId="{A3E3F5C8-8595-4821-8141-CB839EC1B99D}" destId="{435BAE9B-7CAC-4BF9-A48A-F47A405AE3DE}" srcOrd="1" destOrd="0" presId="urn:microsoft.com/office/officeart/2008/layout/LinedList"/>
    <dgm:cxn modelId="{1FD9BD9E-4B0D-4FE7-A40A-331B62844885}" type="presParOf" srcId="{D1010876-58BB-4FD7-A283-C78CBB5771B7}" destId="{4E6A77D4-11DA-4FFA-9DA3-7619A5778BF9}" srcOrd="14" destOrd="0" presId="urn:microsoft.com/office/officeart/2008/layout/LinedList"/>
    <dgm:cxn modelId="{ECFCD1B7-1D0E-4907-BB13-CBFF7DFA4558}" type="presParOf" srcId="{D1010876-58BB-4FD7-A283-C78CBB5771B7}" destId="{F82B6000-9380-4780-9B19-DF7E781E2094}" srcOrd="15" destOrd="0" presId="urn:microsoft.com/office/officeart/2008/layout/LinedList"/>
    <dgm:cxn modelId="{D384BF6C-7835-4CBC-B642-64BB10C8BC59}" type="presParOf" srcId="{F82B6000-9380-4780-9B19-DF7E781E2094}" destId="{A8701E7B-1A09-4D82-A30A-7F1F25EC0680}" srcOrd="0" destOrd="0" presId="urn:microsoft.com/office/officeart/2008/layout/LinedList"/>
    <dgm:cxn modelId="{5796481C-BAE7-4AA7-9BEB-71527EE54D4A}" type="presParOf" srcId="{F82B6000-9380-4780-9B19-DF7E781E2094}" destId="{5C2C6851-A2F2-43FB-9642-A34AAC59A952}" srcOrd="1" destOrd="0" presId="urn:microsoft.com/office/officeart/2008/layout/LinedList"/>
    <dgm:cxn modelId="{C57B09A0-3614-484C-8EB4-801DCB6BC94D}" type="presParOf" srcId="{D1010876-58BB-4FD7-A283-C78CBB5771B7}" destId="{CB5FEDA5-F79A-4604-A65F-6C0803A871F2}" srcOrd="16" destOrd="0" presId="urn:microsoft.com/office/officeart/2008/layout/LinedList"/>
    <dgm:cxn modelId="{9BF0C7F1-CDB5-4DEE-8857-4ABCBC76768E}" type="presParOf" srcId="{D1010876-58BB-4FD7-A283-C78CBB5771B7}" destId="{D8B3109F-862B-4FBB-A7D8-A523A80FB2F5}" srcOrd="17" destOrd="0" presId="urn:microsoft.com/office/officeart/2008/layout/LinedList"/>
    <dgm:cxn modelId="{5B979956-3227-44E9-BC79-634D20EF0354}" type="presParOf" srcId="{D8B3109F-862B-4FBB-A7D8-A523A80FB2F5}" destId="{BD43F87E-34DF-4810-945D-B73C75DAED5D}" srcOrd="0" destOrd="0" presId="urn:microsoft.com/office/officeart/2008/layout/LinedList"/>
    <dgm:cxn modelId="{A2FC8310-95E2-44E6-9122-B21A1CABE52C}" type="presParOf" srcId="{D8B3109F-862B-4FBB-A7D8-A523A80FB2F5}" destId="{0246B4D0-6DED-4408-9074-9A160083772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71323C-BEA4-4697-B4B4-DE7D4E0466CE}"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B1887E8A-EC91-4781-9729-22CDDF39B5DB}">
      <dgm:prSet/>
      <dgm:spPr/>
      <dgm:t>
        <a:bodyPr/>
        <a:lstStyle/>
        <a:p>
          <a:r>
            <a:rPr lang="en-US"/>
            <a:t>Review times and revisions </a:t>
          </a:r>
        </a:p>
      </dgm:t>
    </dgm:pt>
    <dgm:pt modelId="{9386940C-E676-4F93-AEDF-39F2CB601FD1}" type="parTrans" cxnId="{AAD06029-2641-4F16-B0AC-145ECEC660F6}">
      <dgm:prSet/>
      <dgm:spPr/>
      <dgm:t>
        <a:bodyPr/>
        <a:lstStyle/>
        <a:p>
          <a:endParaRPr lang="en-US"/>
        </a:p>
      </dgm:t>
    </dgm:pt>
    <dgm:pt modelId="{D7FEA6B3-7C4E-4679-B3F8-0C8360DC374F}" type="sibTrans" cxnId="{AAD06029-2641-4F16-B0AC-145ECEC660F6}">
      <dgm:prSet/>
      <dgm:spPr/>
      <dgm:t>
        <a:bodyPr/>
        <a:lstStyle/>
        <a:p>
          <a:endParaRPr lang="en-US"/>
        </a:p>
      </dgm:t>
    </dgm:pt>
    <dgm:pt modelId="{8ADB109D-DF4B-48C3-A579-EAE38C5A60D1}">
      <dgm:prSet/>
      <dgm:spPr/>
      <dgm:t>
        <a:bodyPr/>
        <a:lstStyle/>
        <a:p>
          <a:r>
            <a:rPr lang="en-US"/>
            <a:t># of letters </a:t>
          </a:r>
        </a:p>
      </dgm:t>
    </dgm:pt>
    <dgm:pt modelId="{C04B59C5-D9D3-4564-8826-0036A63C46B8}" type="parTrans" cxnId="{93810268-8B5A-4D7C-9C52-84569CA2BA5F}">
      <dgm:prSet/>
      <dgm:spPr/>
      <dgm:t>
        <a:bodyPr/>
        <a:lstStyle/>
        <a:p>
          <a:endParaRPr lang="en-US"/>
        </a:p>
      </dgm:t>
    </dgm:pt>
    <dgm:pt modelId="{05DF634D-9940-4F37-9E4F-CE7750C9734F}" type="sibTrans" cxnId="{93810268-8B5A-4D7C-9C52-84569CA2BA5F}">
      <dgm:prSet/>
      <dgm:spPr/>
      <dgm:t>
        <a:bodyPr/>
        <a:lstStyle/>
        <a:p>
          <a:endParaRPr lang="en-US"/>
        </a:p>
      </dgm:t>
    </dgm:pt>
    <dgm:pt modelId="{A0B4AFF3-D982-4CCF-A62F-3F28FD765434}" type="pres">
      <dgm:prSet presAssocID="{3171323C-BEA4-4697-B4B4-DE7D4E0466CE}" presName="root" presStyleCnt="0">
        <dgm:presLayoutVars>
          <dgm:dir/>
          <dgm:resizeHandles val="exact"/>
        </dgm:presLayoutVars>
      </dgm:prSet>
      <dgm:spPr/>
    </dgm:pt>
    <dgm:pt modelId="{5E0FA88B-F648-4528-B613-CD5B28EC3AA2}" type="pres">
      <dgm:prSet presAssocID="{B1887E8A-EC91-4781-9729-22CDDF39B5DB}" presName="compNode" presStyleCnt="0"/>
      <dgm:spPr/>
    </dgm:pt>
    <dgm:pt modelId="{F71F491E-8D26-4192-A4B6-EAA069763EAB}" type="pres">
      <dgm:prSet presAssocID="{B1887E8A-EC91-4781-9729-22CDDF39B5D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F6F0284F-0E21-4427-81A7-1F13F751C6B8}" type="pres">
      <dgm:prSet presAssocID="{B1887E8A-EC91-4781-9729-22CDDF39B5DB}" presName="spaceRect" presStyleCnt="0"/>
      <dgm:spPr/>
    </dgm:pt>
    <dgm:pt modelId="{27B6D8A4-FAA5-417A-A18A-FE67D4873FAC}" type="pres">
      <dgm:prSet presAssocID="{B1887E8A-EC91-4781-9729-22CDDF39B5DB}" presName="textRect" presStyleLbl="revTx" presStyleIdx="0" presStyleCnt="2">
        <dgm:presLayoutVars>
          <dgm:chMax val="1"/>
          <dgm:chPref val="1"/>
        </dgm:presLayoutVars>
      </dgm:prSet>
      <dgm:spPr/>
    </dgm:pt>
    <dgm:pt modelId="{1A5371D4-639B-4E1F-AC16-C3F81D5EAD53}" type="pres">
      <dgm:prSet presAssocID="{D7FEA6B3-7C4E-4679-B3F8-0C8360DC374F}" presName="sibTrans" presStyleCnt="0"/>
      <dgm:spPr/>
    </dgm:pt>
    <dgm:pt modelId="{6EDFEAD9-E523-4997-BA93-089344FCD160}" type="pres">
      <dgm:prSet presAssocID="{8ADB109D-DF4B-48C3-A579-EAE38C5A60D1}" presName="compNode" presStyleCnt="0"/>
      <dgm:spPr/>
    </dgm:pt>
    <dgm:pt modelId="{CEE8AA42-AF5A-4AFB-9991-858D3FA13DAE}" type="pres">
      <dgm:prSet presAssocID="{8ADB109D-DF4B-48C3-A579-EAE38C5A60D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ilbox"/>
        </a:ext>
      </dgm:extLst>
    </dgm:pt>
    <dgm:pt modelId="{B24203D1-86AC-42FA-9E75-2D13334AD4B9}" type="pres">
      <dgm:prSet presAssocID="{8ADB109D-DF4B-48C3-A579-EAE38C5A60D1}" presName="spaceRect" presStyleCnt="0"/>
      <dgm:spPr/>
    </dgm:pt>
    <dgm:pt modelId="{9744F9F4-FA82-4261-893F-F0188978E631}" type="pres">
      <dgm:prSet presAssocID="{8ADB109D-DF4B-48C3-A579-EAE38C5A60D1}" presName="textRect" presStyleLbl="revTx" presStyleIdx="1" presStyleCnt="2">
        <dgm:presLayoutVars>
          <dgm:chMax val="1"/>
          <dgm:chPref val="1"/>
        </dgm:presLayoutVars>
      </dgm:prSet>
      <dgm:spPr/>
    </dgm:pt>
  </dgm:ptLst>
  <dgm:cxnLst>
    <dgm:cxn modelId="{7683951F-840E-4BE6-8DBB-6DE26ED8575F}" type="presOf" srcId="{8ADB109D-DF4B-48C3-A579-EAE38C5A60D1}" destId="{9744F9F4-FA82-4261-893F-F0188978E631}" srcOrd="0" destOrd="0" presId="urn:microsoft.com/office/officeart/2018/2/layout/IconLabelList"/>
    <dgm:cxn modelId="{AAD06029-2641-4F16-B0AC-145ECEC660F6}" srcId="{3171323C-BEA4-4697-B4B4-DE7D4E0466CE}" destId="{B1887E8A-EC91-4781-9729-22CDDF39B5DB}" srcOrd="0" destOrd="0" parTransId="{9386940C-E676-4F93-AEDF-39F2CB601FD1}" sibTransId="{D7FEA6B3-7C4E-4679-B3F8-0C8360DC374F}"/>
    <dgm:cxn modelId="{93810268-8B5A-4D7C-9C52-84569CA2BA5F}" srcId="{3171323C-BEA4-4697-B4B4-DE7D4E0466CE}" destId="{8ADB109D-DF4B-48C3-A579-EAE38C5A60D1}" srcOrd="1" destOrd="0" parTransId="{C04B59C5-D9D3-4564-8826-0036A63C46B8}" sibTransId="{05DF634D-9940-4F37-9E4F-CE7750C9734F}"/>
    <dgm:cxn modelId="{E5B93C78-62B8-4E61-ADD0-5295A9384D1D}" type="presOf" srcId="{B1887E8A-EC91-4781-9729-22CDDF39B5DB}" destId="{27B6D8A4-FAA5-417A-A18A-FE67D4873FAC}" srcOrd="0" destOrd="0" presId="urn:microsoft.com/office/officeart/2018/2/layout/IconLabelList"/>
    <dgm:cxn modelId="{ED886D7C-4788-46E3-B014-A72AB2DC334C}" type="presOf" srcId="{3171323C-BEA4-4697-B4B4-DE7D4E0466CE}" destId="{A0B4AFF3-D982-4CCF-A62F-3F28FD765434}" srcOrd="0" destOrd="0" presId="urn:microsoft.com/office/officeart/2018/2/layout/IconLabelList"/>
    <dgm:cxn modelId="{68D8AD31-037D-4774-9801-FCCEC0B2DF10}" type="presParOf" srcId="{A0B4AFF3-D982-4CCF-A62F-3F28FD765434}" destId="{5E0FA88B-F648-4528-B613-CD5B28EC3AA2}" srcOrd="0" destOrd="0" presId="urn:microsoft.com/office/officeart/2018/2/layout/IconLabelList"/>
    <dgm:cxn modelId="{74ACB62D-A26F-4531-BC93-188102001C81}" type="presParOf" srcId="{5E0FA88B-F648-4528-B613-CD5B28EC3AA2}" destId="{F71F491E-8D26-4192-A4B6-EAA069763EAB}" srcOrd="0" destOrd="0" presId="urn:microsoft.com/office/officeart/2018/2/layout/IconLabelList"/>
    <dgm:cxn modelId="{95ED34D1-ABE7-45E1-868D-B80859C91279}" type="presParOf" srcId="{5E0FA88B-F648-4528-B613-CD5B28EC3AA2}" destId="{F6F0284F-0E21-4427-81A7-1F13F751C6B8}" srcOrd="1" destOrd="0" presId="urn:microsoft.com/office/officeart/2018/2/layout/IconLabelList"/>
    <dgm:cxn modelId="{1E23088D-D765-46FD-A7C1-06848A346B3F}" type="presParOf" srcId="{5E0FA88B-F648-4528-B613-CD5B28EC3AA2}" destId="{27B6D8A4-FAA5-417A-A18A-FE67D4873FAC}" srcOrd="2" destOrd="0" presId="urn:microsoft.com/office/officeart/2018/2/layout/IconLabelList"/>
    <dgm:cxn modelId="{F7B7F2E2-9359-4E56-BE29-7222C297A1EF}" type="presParOf" srcId="{A0B4AFF3-D982-4CCF-A62F-3F28FD765434}" destId="{1A5371D4-639B-4E1F-AC16-C3F81D5EAD53}" srcOrd="1" destOrd="0" presId="urn:microsoft.com/office/officeart/2018/2/layout/IconLabelList"/>
    <dgm:cxn modelId="{A4FBAE4C-7748-4B71-8D71-2625DD28693B}" type="presParOf" srcId="{A0B4AFF3-D982-4CCF-A62F-3F28FD765434}" destId="{6EDFEAD9-E523-4997-BA93-089344FCD160}" srcOrd="2" destOrd="0" presId="urn:microsoft.com/office/officeart/2018/2/layout/IconLabelList"/>
    <dgm:cxn modelId="{AADED2AD-BFD7-45AC-BB55-3AF7308D4286}" type="presParOf" srcId="{6EDFEAD9-E523-4997-BA93-089344FCD160}" destId="{CEE8AA42-AF5A-4AFB-9991-858D3FA13DAE}" srcOrd="0" destOrd="0" presId="urn:microsoft.com/office/officeart/2018/2/layout/IconLabelList"/>
    <dgm:cxn modelId="{BBE688A0-BC2E-4384-9FA8-540C5A420C43}" type="presParOf" srcId="{6EDFEAD9-E523-4997-BA93-089344FCD160}" destId="{B24203D1-86AC-42FA-9E75-2D13334AD4B9}" srcOrd="1" destOrd="0" presId="urn:microsoft.com/office/officeart/2018/2/layout/IconLabelList"/>
    <dgm:cxn modelId="{8B060518-08B8-44E6-A347-6A968730BA85}" type="presParOf" srcId="{6EDFEAD9-E523-4997-BA93-089344FCD160}" destId="{9744F9F4-FA82-4261-893F-F0188978E63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DF1F0-5604-4BBE-831A-0697345C05A2}">
      <dsp:nvSpPr>
        <dsp:cNvPr id="0" name=""/>
        <dsp:cNvSpPr/>
      </dsp:nvSpPr>
      <dsp:spPr>
        <a:xfrm>
          <a:off x="0" y="675"/>
          <a:ext cx="629171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2A1F15-C0AE-4FE0-9ACB-A26FA27BB541}">
      <dsp:nvSpPr>
        <dsp:cNvPr id="0" name=""/>
        <dsp:cNvSpPr/>
      </dsp:nvSpPr>
      <dsp:spPr>
        <a:xfrm>
          <a:off x="0" y="675"/>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Santa Clara County – Irvin Saldana and Divya Ram</a:t>
          </a:r>
        </a:p>
      </dsp:txBody>
      <dsp:txXfrm>
        <a:off x="0" y="675"/>
        <a:ext cx="6291714" cy="614376"/>
      </dsp:txXfrm>
    </dsp:sp>
    <dsp:sp modelId="{23958956-C71E-47D0-8C8E-ECE76BFF6215}">
      <dsp:nvSpPr>
        <dsp:cNvPr id="0" name=""/>
        <dsp:cNvSpPr/>
      </dsp:nvSpPr>
      <dsp:spPr>
        <a:xfrm>
          <a:off x="0" y="615051"/>
          <a:ext cx="6291714" cy="0"/>
        </a:xfrm>
        <a:prstGeom prst="line">
          <a:avLst/>
        </a:prstGeom>
        <a:solidFill>
          <a:schemeClr val="accent5">
            <a:hueOff val="-844818"/>
            <a:satOff val="-2177"/>
            <a:lumOff val="-1471"/>
            <a:alphaOff val="0"/>
          </a:schemeClr>
        </a:solidFill>
        <a:ln w="12700" cap="flat" cmpd="sng" algn="ctr">
          <a:solidFill>
            <a:schemeClr val="accent5">
              <a:hueOff val="-844818"/>
              <a:satOff val="-2177"/>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BDD7D6-9D32-48D7-83A3-4D6BEBF9082D}">
      <dsp:nvSpPr>
        <dsp:cNvPr id="0" name=""/>
        <dsp:cNvSpPr/>
      </dsp:nvSpPr>
      <dsp:spPr>
        <a:xfrm>
          <a:off x="0" y="615051"/>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San Mateo County – Hillary Prasad and Marisa Prasse</a:t>
          </a:r>
        </a:p>
      </dsp:txBody>
      <dsp:txXfrm>
        <a:off x="0" y="615051"/>
        <a:ext cx="6291714" cy="614376"/>
      </dsp:txXfrm>
    </dsp:sp>
    <dsp:sp modelId="{CC9D6C73-91F4-442B-8564-DEFE539FF731}">
      <dsp:nvSpPr>
        <dsp:cNvPr id="0" name=""/>
        <dsp:cNvSpPr/>
      </dsp:nvSpPr>
      <dsp:spPr>
        <a:xfrm>
          <a:off x="0" y="1229427"/>
          <a:ext cx="6291714" cy="0"/>
        </a:xfrm>
        <a:prstGeom prst="line">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DA22C9-F5B8-40FE-94B9-E7AE34C0CE9B}">
      <dsp:nvSpPr>
        <dsp:cNvPr id="0" name=""/>
        <dsp:cNvSpPr/>
      </dsp:nvSpPr>
      <dsp:spPr>
        <a:xfrm>
          <a:off x="0" y="1229427"/>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Alameda County – Jose Ayala and Shawn Danino </a:t>
          </a:r>
        </a:p>
      </dsp:txBody>
      <dsp:txXfrm>
        <a:off x="0" y="1229427"/>
        <a:ext cx="6291714" cy="614376"/>
      </dsp:txXfrm>
    </dsp:sp>
    <dsp:sp modelId="{ED637268-459F-406D-A468-D1D02DC99ACD}">
      <dsp:nvSpPr>
        <dsp:cNvPr id="0" name=""/>
        <dsp:cNvSpPr/>
      </dsp:nvSpPr>
      <dsp:spPr>
        <a:xfrm>
          <a:off x="0" y="1843803"/>
          <a:ext cx="6291714" cy="0"/>
        </a:xfrm>
        <a:prstGeom prst="line">
          <a:avLst/>
        </a:prstGeom>
        <a:solidFill>
          <a:schemeClr val="accent5">
            <a:hueOff val="-2534453"/>
            <a:satOff val="-6532"/>
            <a:lumOff val="-4412"/>
            <a:alphaOff val="0"/>
          </a:schemeClr>
        </a:solidFill>
        <a:ln w="12700" cap="flat" cmpd="sng" algn="ctr">
          <a:solidFill>
            <a:schemeClr val="accent5">
              <a:hueOff val="-2534453"/>
              <a:satOff val="-6532"/>
              <a:lumOff val="-4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FA416-5D61-413C-9C1D-A0B7D789EEBE}">
      <dsp:nvSpPr>
        <dsp:cNvPr id="0" name=""/>
        <dsp:cNvSpPr/>
      </dsp:nvSpPr>
      <dsp:spPr>
        <a:xfrm>
          <a:off x="0" y="1843803"/>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Contra Costa County – Jamillah Williams and Colin Cross </a:t>
          </a:r>
        </a:p>
      </dsp:txBody>
      <dsp:txXfrm>
        <a:off x="0" y="1843803"/>
        <a:ext cx="6291714" cy="614376"/>
      </dsp:txXfrm>
    </dsp:sp>
    <dsp:sp modelId="{102257FC-4876-4E61-96F6-23413BF2387D}">
      <dsp:nvSpPr>
        <dsp:cNvPr id="0" name=""/>
        <dsp:cNvSpPr/>
      </dsp:nvSpPr>
      <dsp:spPr>
        <a:xfrm>
          <a:off x="0" y="2458179"/>
          <a:ext cx="6291714"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6FCCAF-3912-4543-9BC8-03F62044B3C1}">
      <dsp:nvSpPr>
        <dsp:cNvPr id="0" name=""/>
        <dsp:cNvSpPr/>
      </dsp:nvSpPr>
      <dsp:spPr>
        <a:xfrm>
          <a:off x="0" y="2458179"/>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San Francisco City and County – Sohab Mehmood</a:t>
          </a:r>
        </a:p>
      </dsp:txBody>
      <dsp:txXfrm>
        <a:off x="0" y="2458179"/>
        <a:ext cx="6291714" cy="614376"/>
      </dsp:txXfrm>
    </dsp:sp>
    <dsp:sp modelId="{D8438978-13B1-478A-8AC3-050CB03C9D82}">
      <dsp:nvSpPr>
        <dsp:cNvPr id="0" name=""/>
        <dsp:cNvSpPr/>
      </dsp:nvSpPr>
      <dsp:spPr>
        <a:xfrm>
          <a:off x="0" y="3072555"/>
          <a:ext cx="6291714" cy="0"/>
        </a:xfrm>
        <a:prstGeom prst="line">
          <a:avLst/>
        </a:prstGeom>
        <a:solidFill>
          <a:schemeClr val="accent5">
            <a:hueOff val="-4224089"/>
            <a:satOff val="-10887"/>
            <a:lumOff val="-7353"/>
            <a:alphaOff val="0"/>
          </a:schemeClr>
        </a:solidFill>
        <a:ln w="12700" cap="flat" cmpd="sng" algn="ctr">
          <a:solidFill>
            <a:schemeClr val="accent5">
              <a:hueOff val="-4224089"/>
              <a:satOff val="-10887"/>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CF4B33-B7BF-4245-A78A-666FCAA2015C}">
      <dsp:nvSpPr>
        <dsp:cNvPr id="0" name=""/>
        <dsp:cNvSpPr/>
      </dsp:nvSpPr>
      <dsp:spPr>
        <a:xfrm>
          <a:off x="0" y="3072555"/>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Marin County – Reid Miller and Chelsea Lee</a:t>
          </a:r>
        </a:p>
      </dsp:txBody>
      <dsp:txXfrm>
        <a:off x="0" y="3072555"/>
        <a:ext cx="6291714" cy="614376"/>
      </dsp:txXfrm>
    </dsp:sp>
    <dsp:sp modelId="{1A44ACA0-11DE-414C-B391-17B8319D6695}">
      <dsp:nvSpPr>
        <dsp:cNvPr id="0" name=""/>
        <dsp:cNvSpPr/>
      </dsp:nvSpPr>
      <dsp:spPr>
        <a:xfrm>
          <a:off x="0" y="3686931"/>
          <a:ext cx="6291714" cy="0"/>
        </a:xfrm>
        <a:prstGeom prst="line">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2100EF-B91E-4099-BC19-360169CA1D24}">
      <dsp:nvSpPr>
        <dsp:cNvPr id="0" name=""/>
        <dsp:cNvSpPr/>
      </dsp:nvSpPr>
      <dsp:spPr>
        <a:xfrm>
          <a:off x="0" y="3686931"/>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Napa County – Gerlinde Bernd </a:t>
          </a:r>
        </a:p>
      </dsp:txBody>
      <dsp:txXfrm>
        <a:off x="0" y="3686931"/>
        <a:ext cx="6291714" cy="614376"/>
      </dsp:txXfrm>
    </dsp:sp>
    <dsp:sp modelId="{4E6A77D4-11DA-4FFA-9DA3-7619A5778BF9}">
      <dsp:nvSpPr>
        <dsp:cNvPr id="0" name=""/>
        <dsp:cNvSpPr/>
      </dsp:nvSpPr>
      <dsp:spPr>
        <a:xfrm>
          <a:off x="0" y="4301307"/>
          <a:ext cx="6291714" cy="0"/>
        </a:xfrm>
        <a:prstGeom prst="line">
          <a:avLst/>
        </a:prstGeom>
        <a:solidFill>
          <a:schemeClr val="accent5">
            <a:hueOff val="-5913725"/>
            <a:satOff val="-15242"/>
            <a:lumOff val="-10294"/>
            <a:alphaOff val="0"/>
          </a:schemeClr>
        </a:solidFill>
        <a:ln w="12700" cap="flat" cmpd="sng" algn="ctr">
          <a:solidFill>
            <a:schemeClr val="accent5">
              <a:hueOff val="-5913725"/>
              <a:satOff val="-15242"/>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701E7B-1A09-4D82-A30A-7F1F25EC0680}">
      <dsp:nvSpPr>
        <dsp:cNvPr id="0" name=""/>
        <dsp:cNvSpPr/>
      </dsp:nvSpPr>
      <dsp:spPr>
        <a:xfrm>
          <a:off x="0" y="4301307"/>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Sonoma County – Tristan Lanza </a:t>
          </a:r>
        </a:p>
      </dsp:txBody>
      <dsp:txXfrm>
        <a:off x="0" y="4301307"/>
        <a:ext cx="6291714" cy="614376"/>
      </dsp:txXfrm>
    </dsp:sp>
    <dsp:sp modelId="{CB5FEDA5-F79A-4604-A65F-6C0803A871F2}">
      <dsp:nvSpPr>
        <dsp:cNvPr id="0" name=""/>
        <dsp:cNvSpPr/>
      </dsp:nvSpPr>
      <dsp:spPr>
        <a:xfrm>
          <a:off x="0" y="4915683"/>
          <a:ext cx="6291714"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43F87E-34DF-4810-945D-B73C75DAED5D}">
      <dsp:nvSpPr>
        <dsp:cNvPr id="0" name=""/>
        <dsp:cNvSpPr/>
      </dsp:nvSpPr>
      <dsp:spPr>
        <a:xfrm>
          <a:off x="0" y="4915683"/>
          <a:ext cx="6291714" cy="61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Solano County – TBD </a:t>
          </a:r>
        </a:p>
      </dsp:txBody>
      <dsp:txXfrm>
        <a:off x="0" y="4915683"/>
        <a:ext cx="6291714" cy="6143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F491E-8D26-4192-A4B6-EAA069763EAB}">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B6D8A4-FAA5-417A-A18A-FE67D4873FAC}">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pPr>
          <a:r>
            <a:rPr lang="en-US" sz="3100" kern="1200"/>
            <a:t>Review times and revisions </a:t>
          </a:r>
        </a:p>
      </dsp:txBody>
      <dsp:txXfrm>
        <a:off x="559800" y="3022743"/>
        <a:ext cx="4320000" cy="720000"/>
      </dsp:txXfrm>
    </dsp:sp>
    <dsp:sp modelId="{CEE8AA42-AF5A-4AFB-9991-858D3FA13DAE}">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44F9F4-FA82-4261-893F-F0188978E631}">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pPr>
          <a:r>
            <a:rPr lang="en-US" sz="3100" kern="1200"/>
            <a:t># of letters </a:t>
          </a:r>
        </a:p>
      </dsp:txBody>
      <dsp:txXfrm>
        <a:off x="5635800" y="3022743"/>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03153C-C0E8-5549-A764-F3723753A746}"/>
              </a:ext>
            </a:extLst>
          </p:cNvPr>
          <p:cNvSpPr>
            <a:spLocks noGrp="1"/>
          </p:cNvSpPr>
          <p:nvPr>
            <p:ph type="hdr" sz="quarter"/>
          </p:nvPr>
        </p:nvSpPr>
        <p:spPr>
          <a:xfrm>
            <a:off x="1" y="4"/>
            <a:ext cx="2971800" cy="467310"/>
          </a:xfrm>
          <a:prstGeom prst="rect">
            <a:avLst/>
          </a:prstGeom>
        </p:spPr>
        <p:txBody>
          <a:bodyPr vert="horz" lIns="89233" tIns="44617" rIns="89233" bIns="44617" rtlCol="0"/>
          <a:lstStyle>
            <a:lvl1pPr algn="l">
              <a:defRPr sz="1100"/>
            </a:lvl1pPr>
          </a:lstStyle>
          <a:p>
            <a:endParaRPr lang="en-US"/>
          </a:p>
        </p:txBody>
      </p:sp>
      <p:sp>
        <p:nvSpPr>
          <p:cNvPr id="3" name="Date Placeholder 2">
            <a:extLst>
              <a:ext uri="{FF2B5EF4-FFF2-40B4-BE49-F238E27FC236}">
                <a16:creationId xmlns:a16="http://schemas.microsoft.com/office/drawing/2014/main" id="{E17A88D0-EF38-FF41-BB49-7D88B25BC95B}"/>
              </a:ext>
            </a:extLst>
          </p:cNvPr>
          <p:cNvSpPr>
            <a:spLocks noGrp="1"/>
          </p:cNvSpPr>
          <p:nvPr>
            <p:ph type="dt" sz="quarter" idx="1"/>
          </p:nvPr>
        </p:nvSpPr>
        <p:spPr>
          <a:xfrm>
            <a:off x="3884616" y="4"/>
            <a:ext cx="2971800" cy="467310"/>
          </a:xfrm>
          <a:prstGeom prst="rect">
            <a:avLst/>
          </a:prstGeom>
        </p:spPr>
        <p:txBody>
          <a:bodyPr vert="horz" lIns="89233" tIns="44617" rIns="89233" bIns="44617" rtlCol="0"/>
          <a:lstStyle>
            <a:lvl1pPr algn="r">
              <a:defRPr sz="1100"/>
            </a:lvl1pPr>
          </a:lstStyle>
          <a:p>
            <a:fld id="{A07F9553-095A-6043-B8E1-BE88B0084AC1}" type="datetimeFigureOut">
              <a:rPr lang="en-US" smtClean="0"/>
              <a:t>1/11/2022</a:t>
            </a:fld>
            <a:endParaRPr lang="en-US"/>
          </a:p>
        </p:txBody>
      </p:sp>
      <p:sp>
        <p:nvSpPr>
          <p:cNvPr id="4" name="Footer Placeholder 3">
            <a:extLst>
              <a:ext uri="{FF2B5EF4-FFF2-40B4-BE49-F238E27FC236}">
                <a16:creationId xmlns:a16="http://schemas.microsoft.com/office/drawing/2014/main" id="{AF378062-E2EC-894B-A6E5-4CDB0A2F8CBF}"/>
              </a:ext>
            </a:extLst>
          </p:cNvPr>
          <p:cNvSpPr>
            <a:spLocks noGrp="1"/>
          </p:cNvSpPr>
          <p:nvPr>
            <p:ph type="ftr" sz="quarter" idx="2"/>
          </p:nvPr>
        </p:nvSpPr>
        <p:spPr>
          <a:xfrm>
            <a:off x="1" y="8846555"/>
            <a:ext cx="2971800" cy="467309"/>
          </a:xfrm>
          <a:prstGeom prst="rect">
            <a:avLst/>
          </a:prstGeom>
        </p:spPr>
        <p:txBody>
          <a:bodyPr vert="horz" lIns="89233" tIns="44617" rIns="89233" bIns="44617" rtlCol="0" anchor="b"/>
          <a:lstStyle>
            <a:lvl1pPr algn="l">
              <a:defRPr sz="1100"/>
            </a:lvl1pPr>
          </a:lstStyle>
          <a:p>
            <a:endParaRPr lang="en-US"/>
          </a:p>
        </p:txBody>
      </p:sp>
      <p:sp>
        <p:nvSpPr>
          <p:cNvPr id="5" name="Slide Number Placeholder 4">
            <a:extLst>
              <a:ext uri="{FF2B5EF4-FFF2-40B4-BE49-F238E27FC236}">
                <a16:creationId xmlns:a16="http://schemas.microsoft.com/office/drawing/2014/main" id="{2F48A0C0-D4EF-304C-8D4B-8CC78DD84A85}"/>
              </a:ext>
            </a:extLst>
          </p:cNvPr>
          <p:cNvSpPr>
            <a:spLocks noGrp="1"/>
          </p:cNvSpPr>
          <p:nvPr>
            <p:ph type="sldNum" sz="quarter" idx="3"/>
          </p:nvPr>
        </p:nvSpPr>
        <p:spPr>
          <a:xfrm>
            <a:off x="3884616" y="8846555"/>
            <a:ext cx="2971800" cy="467309"/>
          </a:xfrm>
          <a:prstGeom prst="rect">
            <a:avLst/>
          </a:prstGeom>
        </p:spPr>
        <p:txBody>
          <a:bodyPr vert="horz" lIns="89233" tIns="44617" rIns="89233" bIns="44617" rtlCol="0" anchor="b"/>
          <a:lstStyle>
            <a:lvl1pPr algn="r">
              <a:defRPr sz="1100"/>
            </a:lvl1pPr>
          </a:lstStyle>
          <a:p>
            <a:fld id="{98440C10-74F2-FE41-91BA-BEF7B29F3CA9}" type="slidenum">
              <a:rPr lang="en-US" smtClean="0"/>
              <a:t>‹#›</a:t>
            </a:fld>
            <a:endParaRPr lang="en-US"/>
          </a:p>
        </p:txBody>
      </p:sp>
    </p:spTree>
    <p:extLst>
      <p:ext uri="{BB962C8B-B14F-4D97-AF65-F5344CB8AC3E}">
        <p14:creationId xmlns:p14="http://schemas.microsoft.com/office/powerpoint/2010/main" val="414430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2971800" cy="467310"/>
          </a:xfrm>
          <a:prstGeom prst="rect">
            <a:avLst/>
          </a:prstGeom>
        </p:spPr>
        <p:txBody>
          <a:bodyPr vert="horz" lIns="89233" tIns="44617" rIns="89233" bIns="44617" rtlCol="0"/>
          <a:lstStyle>
            <a:lvl1pPr algn="l">
              <a:defRPr sz="1100"/>
            </a:lvl1pPr>
          </a:lstStyle>
          <a:p>
            <a:endParaRPr lang="en-US"/>
          </a:p>
        </p:txBody>
      </p:sp>
      <p:sp>
        <p:nvSpPr>
          <p:cNvPr id="3" name="Date Placeholder 2"/>
          <p:cNvSpPr>
            <a:spLocks noGrp="1"/>
          </p:cNvSpPr>
          <p:nvPr>
            <p:ph type="dt" idx="1"/>
          </p:nvPr>
        </p:nvSpPr>
        <p:spPr>
          <a:xfrm>
            <a:off x="3884616" y="4"/>
            <a:ext cx="2971800" cy="467310"/>
          </a:xfrm>
          <a:prstGeom prst="rect">
            <a:avLst/>
          </a:prstGeom>
        </p:spPr>
        <p:txBody>
          <a:bodyPr vert="horz" lIns="89233" tIns="44617" rIns="89233" bIns="44617" rtlCol="0"/>
          <a:lstStyle>
            <a:lvl1pPr algn="r">
              <a:defRPr sz="1100"/>
            </a:lvl1pPr>
          </a:lstStyle>
          <a:p>
            <a:fld id="{3A7F7433-1DCF-3547-AB6F-033F880F6EEA}" type="datetimeFigureOut">
              <a:rPr lang="en-US" smtClean="0"/>
              <a:t>1/11/2022</a:t>
            </a:fld>
            <a:endParaRPr lang="en-US"/>
          </a:p>
        </p:txBody>
      </p:sp>
      <p:sp>
        <p:nvSpPr>
          <p:cNvPr id="4" name="Slide Image Placeholder 3"/>
          <p:cNvSpPr>
            <a:spLocks noGrp="1" noRot="1" noChangeAspect="1"/>
          </p:cNvSpPr>
          <p:nvPr>
            <p:ph type="sldImg" idx="2"/>
          </p:nvPr>
        </p:nvSpPr>
        <p:spPr>
          <a:xfrm>
            <a:off x="636588" y="488950"/>
            <a:ext cx="5584825" cy="3141663"/>
          </a:xfrm>
          <a:prstGeom prst="rect">
            <a:avLst/>
          </a:prstGeom>
          <a:noFill/>
          <a:ln w="12700">
            <a:solidFill>
              <a:prstClr val="black"/>
            </a:solidFill>
          </a:ln>
        </p:spPr>
        <p:txBody>
          <a:bodyPr vert="horz" lIns="89233" tIns="44617" rIns="89233" bIns="44617" rtlCol="0" anchor="ctr"/>
          <a:lstStyle/>
          <a:p>
            <a:endParaRPr lang="en-US"/>
          </a:p>
        </p:txBody>
      </p:sp>
      <p:sp>
        <p:nvSpPr>
          <p:cNvPr id="5" name="Notes Placeholder 4"/>
          <p:cNvSpPr>
            <a:spLocks noGrp="1"/>
          </p:cNvSpPr>
          <p:nvPr>
            <p:ph type="body" sz="quarter" idx="3"/>
          </p:nvPr>
        </p:nvSpPr>
        <p:spPr>
          <a:xfrm>
            <a:off x="685801" y="3759141"/>
            <a:ext cx="5486400" cy="4990525"/>
          </a:xfrm>
          <a:prstGeom prst="rect">
            <a:avLst/>
          </a:prstGeom>
        </p:spPr>
        <p:txBody>
          <a:bodyPr vert="horz" lIns="89233" tIns="44617" rIns="89233" bIns="44617"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46555"/>
            <a:ext cx="2971800" cy="467309"/>
          </a:xfrm>
          <a:prstGeom prst="rect">
            <a:avLst/>
          </a:prstGeom>
        </p:spPr>
        <p:txBody>
          <a:bodyPr vert="horz" lIns="89233" tIns="44617" rIns="89233" bIns="44617" rtlCol="0" anchor="b"/>
          <a:lstStyle>
            <a:lvl1pPr algn="l">
              <a:defRPr sz="1100"/>
            </a:lvl1pPr>
          </a:lstStyle>
          <a:p>
            <a:endParaRPr lang="en-US"/>
          </a:p>
        </p:txBody>
      </p:sp>
      <p:sp>
        <p:nvSpPr>
          <p:cNvPr id="7" name="Slide Number Placeholder 6"/>
          <p:cNvSpPr>
            <a:spLocks noGrp="1"/>
          </p:cNvSpPr>
          <p:nvPr>
            <p:ph type="sldNum" sz="quarter" idx="5"/>
          </p:nvPr>
        </p:nvSpPr>
        <p:spPr>
          <a:xfrm>
            <a:off x="3884616" y="8846555"/>
            <a:ext cx="2971800" cy="467309"/>
          </a:xfrm>
          <a:prstGeom prst="rect">
            <a:avLst/>
          </a:prstGeom>
        </p:spPr>
        <p:txBody>
          <a:bodyPr vert="horz" lIns="89233" tIns="44617" rIns="89233" bIns="44617" rtlCol="0" anchor="b"/>
          <a:lstStyle>
            <a:lvl1pPr algn="r">
              <a:defRPr sz="1100"/>
            </a:lvl1pPr>
          </a:lstStyle>
          <a:p>
            <a:fld id="{B165002D-E960-C341-AF79-B412DFBE66EE}" type="slidenum">
              <a:rPr lang="en-US" smtClean="0"/>
              <a:t>‹#›</a:t>
            </a:fld>
            <a:endParaRPr lang="en-US"/>
          </a:p>
        </p:txBody>
      </p:sp>
    </p:spTree>
    <p:extLst>
      <p:ext uri="{BB962C8B-B14F-4D97-AF65-F5344CB8AC3E}">
        <p14:creationId xmlns:p14="http://schemas.microsoft.com/office/powerpoint/2010/main" val="1897927870"/>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Aft>
        <a:spcPts val="600"/>
      </a:spcAft>
      <a:defRPr sz="1200" kern="1200">
        <a:solidFill>
          <a:schemeClr val="tx1"/>
        </a:solidFill>
        <a:latin typeface="+mn-lt"/>
        <a:ea typeface="+mn-ea"/>
        <a:cs typeface="+mn-cs"/>
      </a:defRPr>
    </a:lvl1pPr>
    <a:lvl2pPr marL="457200" algn="l" defTabSz="914400" rtl="0" eaLnBrk="1" latinLnBrk="0" hangingPunct="1">
      <a:lnSpc>
        <a:spcPct val="110000"/>
      </a:lnSpc>
      <a:spcAft>
        <a:spcPts val="600"/>
      </a:spcAft>
      <a:defRPr sz="1200" kern="1200">
        <a:solidFill>
          <a:schemeClr val="tx1"/>
        </a:solidFill>
        <a:latin typeface="+mn-lt"/>
        <a:ea typeface="+mn-ea"/>
        <a:cs typeface="+mn-cs"/>
      </a:defRPr>
    </a:lvl2pPr>
    <a:lvl3pPr marL="914400" algn="l" defTabSz="914400" rtl="0" eaLnBrk="1" latinLnBrk="0" hangingPunct="1">
      <a:lnSpc>
        <a:spcPct val="110000"/>
      </a:lnSpc>
      <a:spcAft>
        <a:spcPts val="600"/>
      </a:spcAft>
      <a:defRPr sz="1200" kern="1200">
        <a:solidFill>
          <a:schemeClr val="tx1"/>
        </a:solidFill>
        <a:latin typeface="+mn-lt"/>
        <a:ea typeface="+mn-ea"/>
        <a:cs typeface="+mn-cs"/>
      </a:defRPr>
    </a:lvl3pPr>
    <a:lvl4pPr marL="1371600" algn="l" defTabSz="914400" rtl="0" eaLnBrk="1" latinLnBrk="0" hangingPunct="1">
      <a:lnSpc>
        <a:spcPct val="110000"/>
      </a:lnSpc>
      <a:spcAft>
        <a:spcPts val="600"/>
      </a:spcAft>
      <a:defRPr sz="1200" kern="1200">
        <a:solidFill>
          <a:schemeClr val="tx1"/>
        </a:solidFill>
        <a:latin typeface="+mn-lt"/>
        <a:ea typeface="+mn-ea"/>
        <a:cs typeface="+mn-cs"/>
      </a:defRPr>
    </a:lvl4pPr>
    <a:lvl5pPr marL="1828800" algn="l" defTabSz="914400" rtl="0" eaLnBrk="1" latinLnBrk="0" hangingPunct="1">
      <a:lnSpc>
        <a:spcPct val="110000"/>
      </a:lnSpc>
      <a:spcAft>
        <a:spcPts val="60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73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8727A-452F-4080-9541-36F2941F5DC7}" type="slidenum">
              <a:rPr lang="en-US" smtClean="0"/>
              <a:t>4</a:t>
            </a:fld>
            <a:endParaRPr lang="en-US"/>
          </a:p>
        </p:txBody>
      </p:sp>
    </p:spTree>
    <p:extLst>
      <p:ext uri="{BB962C8B-B14F-4D97-AF65-F5344CB8AC3E}">
        <p14:creationId xmlns:p14="http://schemas.microsoft.com/office/powerpoint/2010/main" val="8542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8727A-452F-4080-9541-36F2941F5DC7}" type="slidenum">
              <a:rPr lang="en-US" smtClean="0"/>
              <a:t>6</a:t>
            </a:fld>
            <a:endParaRPr lang="en-US"/>
          </a:p>
        </p:txBody>
      </p:sp>
    </p:spTree>
    <p:extLst>
      <p:ext uri="{BB962C8B-B14F-4D97-AF65-F5344CB8AC3E}">
        <p14:creationId xmlns:p14="http://schemas.microsoft.com/office/powerpoint/2010/main" val="2546320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8727A-452F-4080-9541-36F2941F5DC7}" type="slidenum">
              <a:rPr lang="en-US" smtClean="0"/>
              <a:t>7</a:t>
            </a:fld>
            <a:endParaRPr lang="en-US"/>
          </a:p>
        </p:txBody>
      </p:sp>
    </p:spTree>
    <p:extLst>
      <p:ext uri="{BB962C8B-B14F-4D97-AF65-F5344CB8AC3E}">
        <p14:creationId xmlns:p14="http://schemas.microsoft.com/office/powerpoint/2010/main" val="14798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ADU methodology – oftentimes we see that jurisdictions rely entirely or too heavily on ADU permit applications, however, we will always start with ADU building permits. But you can use ADU permit applications as a way to demonstrate certain trends and justify and support an increase above the average ADU assumptions</a:t>
            </a:r>
          </a:p>
          <a:p>
            <a:pPr marL="171450" indent="-171450">
              <a:buFont typeface="Arial" panose="020B0604020202020204" pitchFamily="34" charset="0"/>
              <a:buChar char="•"/>
            </a:pPr>
            <a:r>
              <a:rPr lang="en-US" dirty="0"/>
              <a:t>ADU analysis  - So this is the analysis you are going to do to support your current assumptions, specifically with demonstrating trends. It is important to note, that the more aggressive your assumptions get, so really anything beyond the averages, but definitely if you are doubling numbers, you have to provide a strong analysis along with programs that really reflect the current market and programs that support you meeting those numbers. </a:t>
            </a:r>
          </a:p>
        </p:txBody>
      </p:sp>
      <p:sp>
        <p:nvSpPr>
          <p:cNvPr id="4" name="Slide Number Placeholder 3"/>
          <p:cNvSpPr>
            <a:spLocks noGrp="1"/>
          </p:cNvSpPr>
          <p:nvPr>
            <p:ph type="sldNum" sz="quarter" idx="5"/>
          </p:nvPr>
        </p:nvSpPr>
        <p:spPr/>
        <p:txBody>
          <a:bodyPr/>
          <a:lstStyle/>
          <a:p>
            <a:fld id="{B338727A-452F-4080-9541-36F2941F5DC7}" type="slidenum">
              <a:rPr lang="en-US" smtClean="0"/>
              <a:t>8</a:t>
            </a:fld>
            <a:endParaRPr lang="en-US"/>
          </a:p>
        </p:txBody>
      </p:sp>
    </p:spTree>
    <p:extLst>
      <p:ext uri="{BB962C8B-B14F-4D97-AF65-F5344CB8AC3E}">
        <p14:creationId xmlns:p14="http://schemas.microsoft.com/office/powerpoint/2010/main" val="3744210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used to be able to facilitate revisions during the review period, don’t rely on that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338727A-452F-4080-9541-36F2941F5DC7}" type="slidenum">
              <a:rPr lang="en-US" smtClean="0"/>
              <a:t>11</a:t>
            </a:fld>
            <a:endParaRPr lang="en-US"/>
          </a:p>
        </p:txBody>
      </p:sp>
    </p:spTree>
    <p:extLst>
      <p:ext uri="{BB962C8B-B14F-4D97-AF65-F5344CB8AC3E}">
        <p14:creationId xmlns:p14="http://schemas.microsoft.com/office/powerpoint/2010/main" val="3411220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49953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70000">
              <a:schemeClr val="bg1">
                <a:lumMod val="70000"/>
                <a:lumOff val="30000"/>
              </a:schemeClr>
            </a:gs>
            <a:gs pos="100000">
              <a:schemeClr val="bg1">
                <a:lumMod val="7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FFE6-28A6-324E-9941-53CE691FB211}"/>
              </a:ext>
            </a:extLst>
          </p:cNvPr>
          <p:cNvSpPr>
            <a:spLocks noGrp="1"/>
          </p:cNvSpPr>
          <p:nvPr>
            <p:ph type="ctrTitle"/>
          </p:nvPr>
        </p:nvSpPr>
        <p:spPr>
          <a:xfrm>
            <a:off x="1077238" y="1122363"/>
            <a:ext cx="9590762" cy="2387600"/>
          </a:xfrm>
        </p:spPr>
        <p:txBody>
          <a:bodyPr anchor="ctr" anchorCtr="0">
            <a:normAutofit/>
          </a:bodyPr>
          <a:lstStyle>
            <a:lvl1pPr algn="l">
              <a:defRPr sz="4800">
                <a:solidFill>
                  <a:schemeClr val="accent5">
                    <a:lumMod val="75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B7204F0-4A2B-1F4B-93FA-BF20E9E846D1}"/>
              </a:ext>
            </a:extLst>
          </p:cNvPr>
          <p:cNvSpPr>
            <a:spLocks noGrp="1"/>
          </p:cNvSpPr>
          <p:nvPr>
            <p:ph type="subTitle" idx="1"/>
          </p:nvPr>
        </p:nvSpPr>
        <p:spPr>
          <a:xfrm>
            <a:off x="4842026" y="3827507"/>
            <a:ext cx="5825974"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67E56DB-CB3F-8446-B702-82082D862E60}"/>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5" name="Footer Placeholder 4">
            <a:extLst>
              <a:ext uri="{FF2B5EF4-FFF2-40B4-BE49-F238E27FC236}">
                <a16:creationId xmlns:a16="http://schemas.microsoft.com/office/drawing/2014/main" id="{EA02B295-61FD-4349-B47F-59858F6DB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B9664-DF16-3444-A551-23878299810A}"/>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8" name="Picture 7" descr="A picture containing drawing&#10;&#10;Description automatically generated">
            <a:extLst>
              <a:ext uri="{FF2B5EF4-FFF2-40B4-BE49-F238E27FC236}">
                <a16:creationId xmlns:a16="http://schemas.microsoft.com/office/drawing/2014/main" id="{1B20A717-1201-724D-976B-950AC2E60E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9555" y="3891219"/>
            <a:ext cx="3942471" cy="1737360"/>
          </a:xfrm>
          <a:prstGeom prst="rect">
            <a:avLst/>
          </a:prstGeom>
        </p:spPr>
      </p:pic>
      <p:pic>
        <p:nvPicPr>
          <p:cNvPr id="11" name="Picture 10" descr="A picture containing shape&#10;&#10;Description automatically generated">
            <a:extLst>
              <a:ext uri="{FF2B5EF4-FFF2-40B4-BE49-F238E27FC236}">
                <a16:creationId xmlns:a16="http://schemas.microsoft.com/office/drawing/2014/main" id="{384DA707-F00B-614E-A812-8CA60D1C90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894" y="3630937"/>
            <a:ext cx="3145112" cy="393139"/>
          </a:xfrm>
          <a:prstGeom prst="rect">
            <a:avLst/>
          </a:prstGeom>
        </p:spPr>
      </p:pic>
    </p:spTree>
    <p:extLst>
      <p:ext uri="{BB962C8B-B14F-4D97-AF65-F5344CB8AC3E}">
        <p14:creationId xmlns:p14="http://schemas.microsoft.com/office/powerpoint/2010/main" val="3220574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127861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a:xfrm>
            <a:off x="902525" y="365125"/>
            <a:ext cx="4726379" cy="5811838"/>
          </a:xfrm>
        </p:spPr>
        <p:txBody>
          <a:bodyPr>
            <a:normAutofit/>
          </a:bodyPr>
          <a:lstStyle>
            <a:lvl1pPr algn="r">
              <a:defRPr sz="40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a:xfrm>
            <a:off x="6096000" y="365125"/>
            <a:ext cx="5504120" cy="5811838"/>
          </a:xfrm>
        </p:spPr>
        <p:txBody>
          <a:bodyPr anchor="ctr" anchorCtr="0">
            <a:normAutofit/>
          </a:bodyPr>
          <a:lstStyle>
            <a:lvl1pPr>
              <a:buClrTx/>
              <a:defRPr sz="2800">
                <a:solidFill>
                  <a:schemeClr val="bg1"/>
                </a:solidFill>
              </a:defRPr>
            </a:lvl1pPr>
            <a:lvl2pPr>
              <a:buClrTx/>
              <a:defRPr sz="2400">
                <a:solidFill>
                  <a:schemeClr val="bg1"/>
                </a:solidFill>
              </a:defRPr>
            </a:lvl2pPr>
            <a:lvl3pPr>
              <a:buClrTx/>
              <a:defRPr sz="2000">
                <a:solidFill>
                  <a:schemeClr val="bg1"/>
                </a:solidFill>
              </a:defRPr>
            </a:lvl3pPr>
            <a:lvl4pPr>
              <a:buClrTx/>
              <a:defRPr sz="1800">
                <a:solidFill>
                  <a:schemeClr val="bg1"/>
                </a:solidFill>
              </a:defRPr>
            </a:lvl4pPr>
            <a:lvl5pPr>
              <a:buClrTx/>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lvl1pPr>
              <a:defRPr>
                <a:solidFill>
                  <a:schemeClr val="bg1">
                    <a:lumMod val="85000"/>
                  </a:schemeClr>
                </a:solidFill>
              </a:defRPr>
            </a:lvl1pPr>
          </a:lstStyle>
          <a:p>
            <a:fld id="{4192C647-2CC3-1E43-9F5A-5CB13B78CC42}" type="datetimeFigureOut">
              <a:rPr lang="en-US" smtClean="0"/>
              <a:pPr/>
              <a:t>1/11/2022</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lvl1pPr>
              <a:defRPr>
                <a:solidFill>
                  <a:schemeClr val="bg1">
                    <a:lumMod val="85000"/>
                  </a:schemeClr>
                </a:solidFill>
              </a:defRPr>
            </a:lvl1p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lumMod val="85000"/>
                  </a:schemeClr>
                </a:solidFill>
              </a:defRPr>
            </a:lvl1pPr>
          </a:lstStyle>
          <a:p>
            <a:fld id="{664336B7-4B1B-B043-B8D4-F2A73EBA36CA}" type="slidenum">
              <a:rPr lang="en-US" smtClean="0"/>
              <a:pPr/>
              <a:t>‹#›</a:t>
            </a:fld>
            <a:endParaRPr lang="en-US"/>
          </a:p>
        </p:txBody>
      </p:sp>
      <p:pic>
        <p:nvPicPr>
          <p:cNvPr id="7" name="Picture 6">
            <a:extLst>
              <a:ext uri="{FF2B5EF4-FFF2-40B4-BE49-F238E27FC236}">
                <a16:creationId xmlns:a16="http://schemas.microsoft.com/office/drawing/2014/main" id="{CF913C82-3CA0-D249-B817-7201F4208D5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7849" y="5963397"/>
            <a:ext cx="2074984" cy="853539"/>
          </a:xfrm>
          <a:prstGeom prst="rect">
            <a:avLst/>
          </a:prstGeom>
        </p:spPr>
      </p:pic>
      <p:pic>
        <p:nvPicPr>
          <p:cNvPr id="9" name="Picture 8">
            <a:extLst>
              <a:ext uri="{FF2B5EF4-FFF2-40B4-BE49-F238E27FC236}">
                <a16:creationId xmlns:a16="http://schemas.microsoft.com/office/drawing/2014/main" id="{C1713B99-8DE9-FA40-935D-5ECE56340723}"/>
              </a:ext>
            </a:extLst>
          </p:cNvPr>
          <p:cNvPicPr>
            <a:picLocks noChangeAspect="1"/>
          </p:cNvPicPr>
          <p:nvPr userDrawn="1"/>
        </p:nvPicPr>
        <p:blipFill>
          <a:blip r:embed="rId3" cstate="screen">
            <a:alphaModFix amt="55000"/>
            <a:extLst>
              <a:ext uri="{28A0092B-C50C-407E-A947-70E740481C1C}">
                <a14:useLocalDpi xmlns:a14="http://schemas.microsoft.com/office/drawing/2010/main"/>
              </a:ext>
            </a:extLst>
          </a:blip>
          <a:srcRect/>
          <a:stretch/>
        </p:blipFill>
        <p:spPr>
          <a:xfrm>
            <a:off x="2522784" y="6216028"/>
            <a:ext cx="3111500" cy="391160"/>
          </a:xfrm>
          <a:prstGeom prst="rect">
            <a:avLst/>
          </a:prstGeom>
        </p:spPr>
      </p:pic>
    </p:spTree>
    <p:extLst>
      <p:ext uri="{BB962C8B-B14F-4D97-AF65-F5344CB8AC3E}">
        <p14:creationId xmlns:p14="http://schemas.microsoft.com/office/powerpoint/2010/main" val="2082244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148C5F-362C-3F4F-A17C-838280E3DCDE}"/>
              </a:ext>
            </a:extLst>
          </p:cNvPr>
          <p:cNvSpPr>
            <a:spLocks noGrp="1"/>
          </p:cNvSpPr>
          <p:nvPr>
            <p:ph type="pic" sz="quarter" idx="13"/>
          </p:nvPr>
        </p:nvSpPr>
        <p:spPr>
          <a:xfrm>
            <a:off x="0" y="0"/>
            <a:ext cx="12192000" cy="6858000"/>
          </a:xfrm>
        </p:spPr>
        <p:txBody>
          <a:bodyPr/>
          <a:lstStyle/>
          <a:p>
            <a:r>
              <a:rPr lang="en-US"/>
              <a:t>Click icon to add picture</a:t>
            </a:r>
          </a:p>
        </p:txBody>
      </p:sp>
      <p:sp>
        <p:nvSpPr>
          <p:cNvPr id="2" name="Title 1">
            <a:extLst>
              <a:ext uri="{FF2B5EF4-FFF2-40B4-BE49-F238E27FC236}">
                <a16:creationId xmlns:a16="http://schemas.microsoft.com/office/drawing/2014/main" id="{B2F206B4-CA18-C244-81E1-C0F0B596CC0C}"/>
              </a:ext>
            </a:extLst>
          </p:cNvPr>
          <p:cNvSpPr>
            <a:spLocks noGrp="1"/>
          </p:cNvSpPr>
          <p:nvPr>
            <p:ph type="title"/>
          </p:nvPr>
        </p:nvSpPr>
        <p:spPr>
          <a:xfrm>
            <a:off x="831850" y="1196171"/>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8AB7A-7CA9-B84C-B1CB-9D49DDBC2F3C}"/>
              </a:ext>
            </a:extLst>
          </p:cNvPr>
          <p:cNvSpPr>
            <a:spLocks noGrp="1"/>
          </p:cNvSpPr>
          <p:nvPr>
            <p:ph type="body" idx="1"/>
          </p:nvPr>
        </p:nvSpPr>
        <p:spPr>
          <a:xfrm>
            <a:off x="831850" y="407589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09538-475D-AE44-99C4-DFD6144DB74B}"/>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5" name="Footer Placeholder 4">
            <a:extLst>
              <a:ext uri="{FF2B5EF4-FFF2-40B4-BE49-F238E27FC236}">
                <a16:creationId xmlns:a16="http://schemas.microsoft.com/office/drawing/2014/main" id="{9A498308-303C-8444-A821-8D586B23F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CCE36-BD03-A44B-B9B8-D69B5FEA0CA7}"/>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88685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7766-ABBC-AA49-8374-1D18E39E9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81267-6708-064F-9DDC-D29B45BC21F3}"/>
              </a:ext>
            </a:extLst>
          </p:cNvPr>
          <p:cNvSpPr>
            <a:spLocks noGrp="1"/>
          </p:cNvSpPr>
          <p:nvPr>
            <p:ph sz="half" idx="1"/>
          </p:nvPr>
        </p:nvSpPr>
        <p:spPr>
          <a:xfrm>
            <a:off x="87577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09F576C-88E0-1247-8EC4-86D2D842EBC4}"/>
              </a:ext>
            </a:extLst>
          </p:cNvPr>
          <p:cNvSpPr>
            <a:spLocks noGrp="1"/>
          </p:cNvSpPr>
          <p:nvPr>
            <p:ph sz="half" idx="2"/>
          </p:nvPr>
        </p:nvSpPr>
        <p:spPr>
          <a:xfrm>
            <a:off x="6418520" y="183497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52B7A-6E50-2A4D-8BAF-FB3429E22963}"/>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6" name="Footer Placeholder 5">
            <a:extLst>
              <a:ext uri="{FF2B5EF4-FFF2-40B4-BE49-F238E27FC236}">
                <a16:creationId xmlns:a16="http://schemas.microsoft.com/office/drawing/2014/main" id="{693C2DC5-D180-1640-87B6-E1B6DE82F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B0D7E3-C01B-264D-A33D-2130B14F9B5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91601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702B0A-5AEE-4683-9BEE-812020502476}"/>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1EB588-A477-1245-990B-BDA5526FDAE4}"/>
              </a:ext>
            </a:extLst>
          </p:cNvPr>
          <p:cNvSpPr>
            <a:spLocks noGrp="1"/>
          </p:cNvSpPr>
          <p:nvPr>
            <p:ph type="title"/>
          </p:nvPr>
        </p:nvSpPr>
        <p:spPr>
          <a:xfrm>
            <a:off x="839787" y="365125"/>
            <a:ext cx="1078436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FAEDAF2-3F02-5E49-97CC-EB261EC76351}"/>
              </a:ext>
            </a:extLst>
          </p:cNvPr>
          <p:cNvSpPr>
            <a:spLocks noGrp="1"/>
          </p:cNvSpPr>
          <p:nvPr>
            <p:ph type="body" idx="1"/>
          </p:nvPr>
        </p:nvSpPr>
        <p:spPr>
          <a:xfrm>
            <a:off x="951282"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277DD0B-D9B0-A14B-9CE3-1B66BD5635AE}"/>
              </a:ext>
            </a:extLst>
          </p:cNvPr>
          <p:cNvSpPr>
            <a:spLocks noGrp="1"/>
          </p:cNvSpPr>
          <p:nvPr>
            <p:ph sz="half" idx="2"/>
          </p:nvPr>
        </p:nvSpPr>
        <p:spPr>
          <a:xfrm>
            <a:off x="951282"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442C-F4A4-D94B-AE96-9D1BF3B8FACA}"/>
              </a:ext>
            </a:extLst>
          </p:cNvPr>
          <p:cNvSpPr>
            <a:spLocks noGrp="1"/>
          </p:cNvSpPr>
          <p:nvPr>
            <p:ph type="body" sz="quarter" idx="3"/>
          </p:nvPr>
        </p:nvSpPr>
        <p:spPr>
          <a:xfrm>
            <a:off x="6440964"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EA583A7-9548-4F4B-8D08-7B976B2E2018}"/>
              </a:ext>
            </a:extLst>
          </p:cNvPr>
          <p:cNvSpPr>
            <a:spLocks noGrp="1"/>
          </p:cNvSpPr>
          <p:nvPr>
            <p:ph sz="quarter" idx="4"/>
          </p:nvPr>
        </p:nvSpPr>
        <p:spPr>
          <a:xfrm>
            <a:off x="644096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E109D0-C070-0A4C-9CA8-5B7EBBE3D730}"/>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8" name="Footer Placeholder 7">
            <a:extLst>
              <a:ext uri="{FF2B5EF4-FFF2-40B4-BE49-F238E27FC236}">
                <a16:creationId xmlns:a16="http://schemas.microsoft.com/office/drawing/2014/main" id="{C539405A-4B7F-3949-B237-7416E0E95A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18453C-1A0D-0847-A63F-AA1008DF132C}"/>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10" name="Picture 9">
            <a:extLst>
              <a:ext uri="{FF2B5EF4-FFF2-40B4-BE49-F238E27FC236}">
                <a16:creationId xmlns:a16="http://schemas.microsoft.com/office/drawing/2014/main" id="{38190143-C573-4B98-8A66-BE4ACF1337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7849" y="5963397"/>
            <a:ext cx="2074984" cy="853539"/>
          </a:xfrm>
          <a:prstGeom prst="rect">
            <a:avLst/>
          </a:prstGeom>
        </p:spPr>
      </p:pic>
      <p:pic>
        <p:nvPicPr>
          <p:cNvPr id="12" name="Picture 11">
            <a:extLst>
              <a:ext uri="{FF2B5EF4-FFF2-40B4-BE49-F238E27FC236}">
                <a16:creationId xmlns:a16="http://schemas.microsoft.com/office/drawing/2014/main" id="{1E17660F-9236-40B9-9756-4ADB93D2C4A5}"/>
              </a:ext>
            </a:extLst>
          </p:cNvPr>
          <p:cNvPicPr>
            <a:picLocks noChangeAspect="1"/>
          </p:cNvPicPr>
          <p:nvPr userDrawn="1"/>
        </p:nvPicPr>
        <p:blipFill>
          <a:blip r:embed="rId3" cstate="screen">
            <a:alphaModFix amt="55000"/>
            <a:extLst>
              <a:ext uri="{28A0092B-C50C-407E-A947-70E740481C1C}">
                <a14:useLocalDpi xmlns:a14="http://schemas.microsoft.com/office/drawing/2010/main"/>
              </a:ext>
            </a:extLst>
          </a:blip>
          <a:srcRect/>
          <a:stretch/>
        </p:blipFill>
        <p:spPr>
          <a:xfrm>
            <a:off x="2522784" y="6216028"/>
            <a:ext cx="3111500" cy="391160"/>
          </a:xfrm>
          <a:prstGeom prst="rect">
            <a:avLst/>
          </a:prstGeom>
        </p:spPr>
      </p:pic>
    </p:spTree>
    <p:extLst>
      <p:ext uri="{BB962C8B-B14F-4D97-AF65-F5344CB8AC3E}">
        <p14:creationId xmlns:p14="http://schemas.microsoft.com/office/powerpoint/2010/main" val="1816291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F5A-341E-EC4A-85CA-F728AA92F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06A4B-F12B-8741-ADEE-F5A54C030CBB}"/>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4" name="Footer Placeholder 3">
            <a:extLst>
              <a:ext uri="{FF2B5EF4-FFF2-40B4-BE49-F238E27FC236}">
                <a16:creationId xmlns:a16="http://schemas.microsoft.com/office/drawing/2014/main" id="{C4CF9BC7-347D-224C-9B14-013EC2A001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60AC4-CDCF-A341-BADB-10BFF7E0E96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30011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97FA6-B29B-4446-8E56-3D6B65DEA417}"/>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3" name="Footer Placeholder 2">
            <a:extLst>
              <a:ext uri="{FF2B5EF4-FFF2-40B4-BE49-F238E27FC236}">
                <a16:creationId xmlns:a16="http://schemas.microsoft.com/office/drawing/2014/main" id="{4709177F-5DCD-C845-82D7-C00DC55056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FA6914-4CAF-0B4D-8378-E46A91185FCC}"/>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654172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418223-49ED-5644-B91A-1F29FEF32D4B}"/>
              </a:ext>
            </a:extLst>
          </p:cNvPr>
          <p:cNvSpPr/>
          <p:nvPr userDrawn="1"/>
        </p:nvSpPr>
        <p:spPr>
          <a:xfrm>
            <a:off x="-118334" y="-86061"/>
            <a:ext cx="4715386" cy="70677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5BDDCF-F1F5-EE41-9D2D-FD5D3696F160}"/>
              </a:ext>
            </a:extLst>
          </p:cNvPr>
          <p:cNvSpPr>
            <a:spLocks noGrp="1"/>
          </p:cNvSpPr>
          <p:nvPr>
            <p:ph type="title"/>
          </p:nvPr>
        </p:nvSpPr>
        <p:spPr>
          <a:xfrm>
            <a:off x="489060" y="449262"/>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AF18229-6195-AB43-B02D-E25A598A095C}"/>
              </a:ext>
            </a:extLst>
          </p:cNvPr>
          <p:cNvSpPr>
            <a:spLocks noGrp="1"/>
          </p:cNvSpPr>
          <p:nvPr>
            <p:ph idx="1"/>
          </p:nvPr>
        </p:nvSpPr>
        <p:spPr>
          <a:xfrm>
            <a:off x="4910357" y="449263"/>
            <a:ext cx="670127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6DB02B-F810-094A-80BA-C02E09233A8C}"/>
              </a:ext>
            </a:extLst>
          </p:cNvPr>
          <p:cNvSpPr>
            <a:spLocks noGrp="1"/>
          </p:cNvSpPr>
          <p:nvPr>
            <p:ph type="body" sz="half" idx="2"/>
          </p:nvPr>
        </p:nvSpPr>
        <p:spPr>
          <a:xfrm>
            <a:off x="489060" y="2049462"/>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795FE-FA39-7548-8505-23E6A034FC8E}"/>
              </a:ext>
            </a:extLst>
          </p:cNvPr>
          <p:cNvSpPr>
            <a:spLocks noGrp="1"/>
          </p:cNvSpPr>
          <p:nvPr>
            <p:ph type="dt" sz="half" idx="10"/>
          </p:nvPr>
        </p:nvSpPr>
        <p:spPr/>
        <p:txBody>
          <a:bodyPr/>
          <a:lstStyle>
            <a:lvl1pPr>
              <a:defRPr>
                <a:solidFill>
                  <a:schemeClr val="bg1"/>
                </a:solidFill>
              </a:defRPr>
            </a:lvl1pPr>
          </a:lstStyle>
          <a:p>
            <a:fld id="{4192C647-2CC3-1E43-9F5A-5CB13B78CC42}" type="datetimeFigureOut">
              <a:rPr lang="en-US" smtClean="0"/>
              <a:pPr/>
              <a:t>1/11/2022</a:t>
            </a:fld>
            <a:endParaRPr lang="en-US"/>
          </a:p>
        </p:txBody>
      </p:sp>
      <p:sp>
        <p:nvSpPr>
          <p:cNvPr id="6" name="Footer Placeholder 5">
            <a:extLst>
              <a:ext uri="{FF2B5EF4-FFF2-40B4-BE49-F238E27FC236}">
                <a16:creationId xmlns:a16="http://schemas.microsoft.com/office/drawing/2014/main" id="{82984A06-D364-F44B-8F44-396D9834A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8B531-3883-6A41-9B33-A05965E20F7F}"/>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9" name="Picture 8">
            <a:extLst>
              <a:ext uri="{FF2B5EF4-FFF2-40B4-BE49-F238E27FC236}">
                <a16:creationId xmlns:a16="http://schemas.microsoft.com/office/drawing/2014/main" id="{DF146E85-A377-B940-9330-FB85235691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7849" y="5963397"/>
            <a:ext cx="2074984" cy="853539"/>
          </a:xfrm>
          <a:prstGeom prst="rect">
            <a:avLst/>
          </a:prstGeom>
        </p:spPr>
      </p:pic>
      <p:pic>
        <p:nvPicPr>
          <p:cNvPr id="11" name="Picture 10">
            <a:extLst>
              <a:ext uri="{FF2B5EF4-FFF2-40B4-BE49-F238E27FC236}">
                <a16:creationId xmlns:a16="http://schemas.microsoft.com/office/drawing/2014/main" id="{D6E3D31E-43E0-DB46-9F3C-43C294833F71}"/>
              </a:ext>
            </a:extLst>
          </p:cNvPr>
          <p:cNvPicPr>
            <a:picLocks noChangeAspect="1"/>
          </p:cNvPicPr>
          <p:nvPr userDrawn="1"/>
        </p:nvPicPr>
        <p:blipFill>
          <a:blip r:embed="rId3" cstate="screen">
            <a:alphaModFix amt="55000"/>
            <a:extLst>
              <a:ext uri="{28A0092B-C50C-407E-A947-70E740481C1C}">
                <a14:useLocalDpi xmlns:a14="http://schemas.microsoft.com/office/drawing/2010/main"/>
              </a:ext>
            </a:extLst>
          </a:blip>
          <a:srcRect/>
          <a:stretch/>
        </p:blipFill>
        <p:spPr>
          <a:xfrm>
            <a:off x="67848" y="5700109"/>
            <a:ext cx="2089150" cy="262636"/>
          </a:xfrm>
          <a:prstGeom prst="rect">
            <a:avLst/>
          </a:prstGeom>
        </p:spPr>
      </p:pic>
    </p:spTree>
    <p:extLst>
      <p:ext uri="{BB962C8B-B14F-4D97-AF65-F5344CB8AC3E}">
        <p14:creationId xmlns:p14="http://schemas.microsoft.com/office/powerpoint/2010/main" val="174864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D642-B237-B147-9113-5F2B54B2B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DD64B32F-D4F3-7E4F-AE58-FA06738E52F7}"/>
              </a:ext>
            </a:extLst>
          </p:cNvPr>
          <p:cNvSpPr>
            <a:spLocks noGrp="1"/>
          </p:cNvSpPr>
          <p:nvPr>
            <p:ph type="body" sz="half" idx="2"/>
          </p:nvPr>
        </p:nvSpPr>
        <p:spPr>
          <a:xfrm>
            <a:off x="839788" y="2057399"/>
            <a:ext cx="3932237" cy="399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6C1D0-0D4C-0E4F-916A-C1147BC6CABE}"/>
              </a:ext>
            </a:extLst>
          </p:cNvPr>
          <p:cNvSpPr>
            <a:spLocks noGrp="1"/>
          </p:cNvSpPr>
          <p:nvPr>
            <p:ph type="dt" sz="half" idx="10"/>
          </p:nvPr>
        </p:nvSpPr>
        <p:spPr/>
        <p:txBody>
          <a:bodyPr/>
          <a:lstStyle/>
          <a:p>
            <a:fld id="{4192C647-2CC3-1E43-9F5A-5CB13B78CC42}" type="datetimeFigureOut">
              <a:rPr lang="en-US" smtClean="0"/>
              <a:t>1/11/2022</a:t>
            </a:fld>
            <a:endParaRPr lang="en-US"/>
          </a:p>
        </p:txBody>
      </p:sp>
      <p:sp>
        <p:nvSpPr>
          <p:cNvPr id="6" name="Footer Placeholder 5">
            <a:extLst>
              <a:ext uri="{FF2B5EF4-FFF2-40B4-BE49-F238E27FC236}">
                <a16:creationId xmlns:a16="http://schemas.microsoft.com/office/drawing/2014/main" id="{6B0E3D35-FF9C-094C-B970-3B1EB170B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55AA0-46F6-6846-BB27-5E2DE76F2044}"/>
              </a:ext>
            </a:extLst>
          </p:cNvPr>
          <p:cNvSpPr>
            <a:spLocks noGrp="1"/>
          </p:cNvSpPr>
          <p:nvPr>
            <p:ph type="sldNum" sz="quarter" idx="12"/>
          </p:nvPr>
        </p:nvSpPr>
        <p:spPr/>
        <p:txBody>
          <a:bodyPr/>
          <a:lstStyle/>
          <a:p>
            <a:fld id="{664336B7-4B1B-B043-B8D4-F2A73EBA36CA}" type="slidenum">
              <a:rPr lang="en-US" smtClean="0"/>
              <a:t>‹#›</a:t>
            </a:fld>
            <a:endParaRPr lang="en-US"/>
          </a:p>
        </p:txBody>
      </p:sp>
      <p:sp>
        <p:nvSpPr>
          <p:cNvPr id="9" name="Content Placeholder 8">
            <a:extLst>
              <a:ext uri="{FF2B5EF4-FFF2-40B4-BE49-F238E27FC236}">
                <a16:creationId xmlns:a16="http://schemas.microsoft.com/office/drawing/2014/main" id="{9B8940EB-C385-5F4F-B057-6AFD72AB570C}"/>
              </a:ext>
            </a:extLst>
          </p:cNvPr>
          <p:cNvSpPr>
            <a:spLocks noGrp="1"/>
          </p:cNvSpPr>
          <p:nvPr>
            <p:ph sz="quarter" idx="13"/>
          </p:nvPr>
        </p:nvSpPr>
        <p:spPr>
          <a:xfrm>
            <a:off x="5038725" y="457200"/>
            <a:ext cx="6572902" cy="559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2566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cSld name="OLD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306A-B3B3-C747-9556-B027E5FAACF4}"/>
              </a:ext>
            </a:extLst>
          </p:cNvPr>
          <p:cNvSpPr>
            <a:spLocks noGrp="1"/>
          </p:cNvSpPr>
          <p:nvPr>
            <p:ph type="title"/>
          </p:nvPr>
        </p:nvSpPr>
        <p:spPr>
          <a:xfrm>
            <a:off x="1009981" y="1709740"/>
            <a:ext cx="10515600" cy="2852737"/>
          </a:xfrm>
        </p:spPr>
        <p:txBody>
          <a:bodyPr anchor="b"/>
          <a:lstStyle>
            <a:lvl1pPr>
              <a:defRPr sz="45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8C8A6879-DCFB-7B46-A593-8D819269076A}"/>
              </a:ext>
            </a:extLst>
          </p:cNvPr>
          <p:cNvSpPr>
            <a:spLocks noGrp="1"/>
          </p:cNvSpPr>
          <p:nvPr>
            <p:ph type="body" idx="1"/>
          </p:nvPr>
        </p:nvSpPr>
        <p:spPr>
          <a:xfrm>
            <a:off x="100998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57273E-B4A4-1249-9383-D8709EB0ED86}"/>
              </a:ext>
            </a:extLst>
          </p:cNvPr>
          <p:cNvSpPr>
            <a:spLocks noGrp="1"/>
          </p:cNvSpPr>
          <p:nvPr>
            <p:ph type="dt" sz="half" idx="10"/>
          </p:nvPr>
        </p:nvSpPr>
        <p:spPr/>
        <p:txBody>
          <a:bodyPr/>
          <a:lstStyle/>
          <a:p>
            <a:fld id="{EC002714-3362-4441-BE57-873D885D976D}" type="datetimeFigureOut">
              <a:rPr lang="en-US" smtClean="0"/>
              <a:t>1/11/2022</a:t>
            </a:fld>
            <a:endParaRPr lang="en-US"/>
          </a:p>
        </p:txBody>
      </p:sp>
      <p:sp>
        <p:nvSpPr>
          <p:cNvPr id="5" name="Footer Placeholder 4">
            <a:extLst>
              <a:ext uri="{FF2B5EF4-FFF2-40B4-BE49-F238E27FC236}">
                <a16:creationId xmlns:a16="http://schemas.microsoft.com/office/drawing/2014/main" id="{36DC03CD-5A35-C84C-8286-06E0F2838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99D1E-078A-A745-86D6-197FA6E2A138}"/>
              </a:ext>
            </a:extLst>
          </p:cNvPr>
          <p:cNvSpPr>
            <a:spLocks noGrp="1"/>
          </p:cNvSpPr>
          <p:nvPr>
            <p:ph type="sldNum" sz="quarter" idx="12"/>
          </p:nvPr>
        </p:nvSpPr>
        <p:spPr/>
        <p:txBody>
          <a:bodyPr/>
          <a:lstStyle>
            <a:lvl1pPr>
              <a:defRPr>
                <a:solidFill>
                  <a:schemeClr val="tx1"/>
                </a:solidFill>
              </a:defRPr>
            </a:lvl1pPr>
          </a:lstStyle>
          <a:p>
            <a:fld id="{A8F03755-A10C-4B4D-9288-0FCBDA01038F}" type="slidenum">
              <a:rPr lang="en-US" smtClean="0"/>
              <a:pPr/>
              <a:t>‹#›</a:t>
            </a:fld>
            <a:endParaRPr lang="en-US"/>
          </a:p>
        </p:txBody>
      </p:sp>
      <p:pic>
        <p:nvPicPr>
          <p:cNvPr id="16" name="Picture 15">
            <a:extLst>
              <a:ext uri="{FF2B5EF4-FFF2-40B4-BE49-F238E27FC236}">
                <a16:creationId xmlns:a16="http://schemas.microsoft.com/office/drawing/2014/main" id="{9926D3F2-709E-BD42-9047-6E593088A24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7849" y="5963397"/>
            <a:ext cx="2074984" cy="853539"/>
          </a:xfrm>
          <a:prstGeom prst="rect">
            <a:avLst/>
          </a:prstGeom>
        </p:spPr>
      </p:pic>
      <p:pic>
        <p:nvPicPr>
          <p:cNvPr id="9" name="Picture 8">
            <a:extLst>
              <a:ext uri="{FF2B5EF4-FFF2-40B4-BE49-F238E27FC236}">
                <a16:creationId xmlns:a16="http://schemas.microsoft.com/office/drawing/2014/main" id="{F23C9501-1358-3A4A-9E43-699F5F31EBAF}"/>
              </a:ext>
            </a:extLst>
          </p:cNvPr>
          <p:cNvPicPr>
            <a:picLocks noChangeAspect="1"/>
          </p:cNvPicPr>
          <p:nvPr userDrawn="1"/>
        </p:nvPicPr>
        <p:blipFill>
          <a:blip r:embed="rId3" cstate="screen">
            <a:alphaModFix amt="55000"/>
            <a:extLst>
              <a:ext uri="{28A0092B-C50C-407E-A947-70E740481C1C}">
                <a14:useLocalDpi xmlns:a14="http://schemas.microsoft.com/office/drawing/2010/main"/>
              </a:ext>
            </a:extLst>
          </a:blip>
          <a:srcRect/>
          <a:stretch/>
        </p:blipFill>
        <p:spPr>
          <a:xfrm>
            <a:off x="2522784" y="6216028"/>
            <a:ext cx="3111500" cy="391160"/>
          </a:xfrm>
          <a:prstGeom prst="rect">
            <a:avLst/>
          </a:prstGeom>
        </p:spPr>
      </p:pic>
    </p:spTree>
    <p:extLst>
      <p:ext uri="{BB962C8B-B14F-4D97-AF65-F5344CB8AC3E}">
        <p14:creationId xmlns:p14="http://schemas.microsoft.com/office/powerpoint/2010/main" val="283769745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chemeClr val="bg2">
                <a:lumMod val="25000"/>
              </a:schemeClr>
            </a:gs>
            <a:gs pos="37000">
              <a:schemeClr val="bg1">
                <a:lumMod val="65000"/>
              </a:schemeClr>
            </a:gs>
            <a:gs pos="99000">
              <a:schemeClr val="bg1">
                <a:lumMod val="95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FFE6-28A6-324E-9941-53CE691FB211}"/>
              </a:ext>
            </a:extLst>
          </p:cNvPr>
          <p:cNvSpPr>
            <a:spLocks noGrp="1"/>
          </p:cNvSpPr>
          <p:nvPr>
            <p:ph type="ctrTitle"/>
          </p:nvPr>
        </p:nvSpPr>
        <p:spPr>
          <a:xfrm>
            <a:off x="1077238" y="1122363"/>
            <a:ext cx="9590762" cy="2387600"/>
          </a:xfrm>
        </p:spPr>
        <p:txBody>
          <a:bodyPr anchor="ctr" anchorCtr="0">
            <a:normAutofit/>
          </a:bodyPr>
          <a:lstStyle>
            <a:lvl1pPr algn="l">
              <a:defRPr sz="4800">
                <a:solidFill>
                  <a:schemeClr val="accent5">
                    <a:lumMod val="75000"/>
                  </a:schemeClr>
                </a:solidFill>
              </a:defRPr>
            </a:lvl1pPr>
          </a:lstStyle>
          <a:p>
            <a:r>
              <a:rPr lang="en-US" dirty="0"/>
              <a:t>Click to edit Master title style</a:t>
            </a:r>
          </a:p>
        </p:txBody>
      </p:sp>
      <p:sp>
        <p:nvSpPr>
          <p:cNvPr id="3" name="Subtitle 2">
            <a:extLst>
              <a:ext uri="{FF2B5EF4-FFF2-40B4-BE49-F238E27FC236}">
                <a16:creationId xmlns:a16="http://schemas.microsoft.com/office/drawing/2014/main" id="{AB7204F0-4A2B-1F4B-93FA-BF20E9E846D1}"/>
              </a:ext>
            </a:extLst>
          </p:cNvPr>
          <p:cNvSpPr>
            <a:spLocks noGrp="1"/>
          </p:cNvSpPr>
          <p:nvPr>
            <p:ph type="subTitle" idx="1"/>
          </p:nvPr>
        </p:nvSpPr>
        <p:spPr>
          <a:xfrm>
            <a:off x="5181600" y="3827507"/>
            <a:ext cx="54864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567E56DB-CB3F-8446-B702-82082D862E60}"/>
              </a:ext>
            </a:extLst>
          </p:cNvPr>
          <p:cNvSpPr>
            <a:spLocks noGrp="1"/>
          </p:cNvSpPr>
          <p:nvPr>
            <p:ph type="dt" sz="half" idx="10"/>
          </p:nvPr>
        </p:nvSpPr>
        <p:spPr>
          <a:xfrm>
            <a:off x="2870791" y="6364102"/>
            <a:ext cx="2167268" cy="365125"/>
          </a:xfrm>
        </p:spPr>
        <p:txBody>
          <a:bodyPr/>
          <a:lstStyle>
            <a:lvl1pPr>
              <a:defRPr>
                <a:solidFill>
                  <a:schemeClr val="bg2">
                    <a:lumMod val="50000"/>
                  </a:schemeClr>
                </a:solidFill>
              </a:defRPr>
            </a:lvl1pPr>
          </a:lstStyle>
          <a:p>
            <a:fld id="{4192C647-2CC3-1E43-9F5A-5CB13B78CC42}" type="datetimeFigureOut">
              <a:rPr lang="en-US" smtClean="0"/>
              <a:pPr/>
              <a:t>1/11/2022</a:t>
            </a:fld>
            <a:endParaRPr lang="en-US" dirty="0"/>
          </a:p>
        </p:txBody>
      </p:sp>
      <p:sp>
        <p:nvSpPr>
          <p:cNvPr id="5" name="Footer Placeholder 4">
            <a:extLst>
              <a:ext uri="{FF2B5EF4-FFF2-40B4-BE49-F238E27FC236}">
                <a16:creationId xmlns:a16="http://schemas.microsoft.com/office/drawing/2014/main" id="{EA02B295-61FD-4349-B47F-59858F6DBD54}"/>
              </a:ext>
            </a:extLst>
          </p:cNvPr>
          <p:cNvSpPr>
            <a:spLocks noGrp="1"/>
          </p:cNvSpPr>
          <p:nvPr>
            <p:ph type="ftr" sz="quarter" idx="11"/>
          </p:nvPr>
        </p:nvSpPr>
        <p:spPr>
          <a:xfrm>
            <a:off x="5038059" y="6364102"/>
            <a:ext cx="6282068" cy="365125"/>
          </a:xfrm>
        </p:spPr>
        <p:txBody>
          <a:bodyPr/>
          <a:lstStyle>
            <a:lvl1pPr>
              <a:defRPr>
                <a:solidFill>
                  <a:schemeClr val="bg2">
                    <a:lumMod val="50000"/>
                  </a:schemeClr>
                </a:solidFill>
              </a:defRPr>
            </a:lvl1pPr>
          </a:lstStyle>
          <a:p>
            <a:endParaRPr lang="en-US" dirty="0"/>
          </a:p>
        </p:txBody>
      </p:sp>
      <p:sp>
        <p:nvSpPr>
          <p:cNvPr id="6" name="Slide Number Placeholder 5">
            <a:extLst>
              <a:ext uri="{FF2B5EF4-FFF2-40B4-BE49-F238E27FC236}">
                <a16:creationId xmlns:a16="http://schemas.microsoft.com/office/drawing/2014/main" id="{8E2B9664-DF16-3444-A551-23878299810A}"/>
              </a:ext>
            </a:extLst>
          </p:cNvPr>
          <p:cNvSpPr>
            <a:spLocks noGrp="1"/>
          </p:cNvSpPr>
          <p:nvPr>
            <p:ph type="sldNum" sz="quarter" idx="12"/>
          </p:nvPr>
        </p:nvSpPr>
        <p:spPr>
          <a:xfrm>
            <a:off x="11320127" y="6364102"/>
            <a:ext cx="630867" cy="365125"/>
          </a:xfrm>
        </p:spPr>
        <p:txBody>
          <a:bodyPr/>
          <a:lstStyle>
            <a:lvl1pPr>
              <a:defRPr>
                <a:solidFill>
                  <a:schemeClr val="bg2">
                    <a:lumMod val="50000"/>
                  </a:schemeClr>
                </a:solidFill>
              </a:defRPr>
            </a:lvl1pPr>
          </a:lstStyle>
          <a:p>
            <a:fld id="{664336B7-4B1B-B043-B8D4-F2A73EBA36CA}" type="slidenum">
              <a:rPr lang="en-US" smtClean="0"/>
              <a:pPr/>
              <a:t>‹#›</a:t>
            </a:fld>
            <a:endParaRPr lang="en-US" dirty="0"/>
          </a:p>
        </p:txBody>
      </p:sp>
      <p:pic>
        <p:nvPicPr>
          <p:cNvPr id="10" name="Picture 9">
            <a:extLst>
              <a:ext uri="{FF2B5EF4-FFF2-40B4-BE49-F238E27FC236}">
                <a16:creationId xmlns:a16="http://schemas.microsoft.com/office/drawing/2014/main" id="{B7E7E393-1143-6347-A5A5-5FBE98411E0C}"/>
              </a:ext>
            </a:extLst>
          </p:cNvPr>
          <p:cNvPicPr>
            <a:picLocks noChangeAspect="1"/>
          </p:cNvPicPr>
          <p:nvPr userDrawn="1"/>
        </p:nvPicPr>
        <p:blipFill>
          <a:blip r:embed="rId2"/>
          <a:srcRect/>
          <a:stretch/>
        </p:blipFill>
        <p:spPr>
          <a:xfrm>
            <a:off x="1040028" y="3564214"/>
            <a:ext cx="3867150" cy="1866900"/>
          </a:xfrm>
          <a:prstGeom prst="rect">
            <a:avLst/>
          </a:prstGeom>
        </p:spPr>
      </p:pic>
    </p:spTree>
    <p:extLst>
      <p:ext uri="{BB962C8B-B14F-4D97-AF65-F5344CB8AC3E}">
        <p14:creationId xmlns:p14="http://schemas.microsoft.com/office/powerpoint/2010/main" val="836108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cSld name="OLD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306A-B3B3-C747-9556-B027E5FAACF4}"/>
              </a:ext>
            </a:extLst>
          </p:cNvPr>
          <p:cNvSpPr>
            <a:spLocks noGrp="1"/>
          </p:cNvSpPr>
          <p:nvPr>
            <p:ph type="title"/>
          </p:nvPr>
        </p:nvSpPr>
        <p:spPr>
          <a:xfrm>
            <a:off x="1009981" y="1709740"/>
            <a:ext cx="10515600" cy="2852737"/>
          </a:xfrm>
        </p:spPr>
        <p:txBody>
          <a:bodyPr anchor="b"/>
          <a:lstStyle>
            <a:lvl1pPr>
              <a:defRPr sz="45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8C8A6879-DCFB-7B46-A593-8D819269076A}"/>
              </a:ext>
            </a:extLst>
          </p:cNvPr>
          <p:cNvSpPr>
            <a:spLocks noGrp="1"/>
          </p:cNvSpPr>
          <p:nvPr>
            <p:ph type="body" idx="1"/>
          </p:nvPr>
        </p:nvSpPr>
        <p:spPr>
          <a:xfrm>
            <a:off x="100998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57273E-B4A4-1249-9383-D8709EB0ED86}"/>
              </a:ext>
            </a:extLst>
          </p:cNvPr>
          <p:cNvSpPr>
            <a:spLocks noGrp="1"/>
          </p:cNvSpPr>
          <p:nvPr>
            <p:ph type="dt" sz="half" idx="10"/>
          </p:nvPr>
        </p:nvSpPr>
        <p:spPr/>
        <p:txBody>
          <a:bodyPr/>
          <a:lstStyle/>
          <a:p>
            <a:fld id="{EC002714-3362-4441-BE57-873D885D976D}" type="datetimeFigureOut">
              <a:rPr lang="en-US" smtClean="0"/>
              <a:t>1/11/2022</a:t>
            </a:fld>
            <a:endParaRPr lang="en-US" dirty="0"/>
          </a:p>
        </p:txBody>
      </p:sp>
      <p:sp>
        <p:nvSpPr>
          <p:cNvPr id="5" name="Footer Placeholder 4">
            <a:extLst>
              <a:ext uri="{FF2B5EF4-FFF2-40B4-BE49-F238E27FC236}">
                <a16:creationId xmlns:a16="http://schemas.microsoft.com/office/drawing/2014/main" id="{36DC03CD-5A35-C84C-8286-06E0F2838B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399D1E-078A-A745-86D6-197FA6E2A138}"/>
              </a:ext>
            </a:extLst>
          </p:cNvPr>
          <p:cNvSpPr>
            <a:spLocks noGrp="1"/>
          </p:cNvSpPr>
          <p:nvPr>
            <p:ph type="sldNum" sz="quarter" idx="12"/>
          </p:nvPr>
        </p:nvSpPr>
        <p:spPr/>
        <p:txBody>
          <a:bodyPr/>
          <a:lstStyle/>
          <a:p>
            <a:fld id="{A8F03755-A10C-4B4D-9288-0FCBDA01038F}" type="slidenum">
              <a:rPr lang="en-US" smtClean="0"/>
              <a:t>‹#›</a:t>
            </a:fld>
            <a:endParaRPr lang="en-US" dirty="0"/>
          </a:p>
        </p:txBody>
      </p:sp>
      <p:pic>
        <p:nvPicPr>
          <p:cNvPr id="8" name="Picture 7">
            <a:extLst>
              <a:ext uri="{FF2B5EF4-FFF2-40B4-BE49-F238E27FC236}">
                <a16:creationId xmlns:a16="http://schemas.microsoft.com/office/drawing/2014/main" id="{3CB67D6B-E271-2943-B139-C9CDCD2CFA7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1731" y="5932967"/>
            <a:ext cx="1867220" cy="914400"/>
          </a:xfrm>
          <a:prstGeom prst="rect">
            <a:avLst/>
          </a:prstGeom>
        </p:spPr>
      </p:pic>
    </p:spTree>
    <p:extLst>
      <p:ext uri="{BB962C8B-B14F-4D97-AF65-F5344CB8AC3E}">
        <p14:creationId xmlns:p14="http://schemas.microsoft.com/office/powerpoint/2010/main" val="348553709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Color BG 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lvl1pPr>
              <a:buClrTx/>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a:xfrm>
            <a:off x="2870791" y="6407131"/>
            <a:ext cx="2167268" cy="365125"/>
          </a:xfrm>
        </p:spPr>
        <p:txBody>
          <a:bodyPr/>
          <a:lstStyle>
            <a:lvl1pPr>
              <a:defRPr sz="1200" b="0">
                <a:solidFill>
                  <a:schemeClr val="bg1"/>
                </a:solidFill>
              </a:defRPr>
            </a:lvl1pPr>
          </a:lstStyle>
          <a:p>
            <a:fld id="{4192C647-2CC3-1E43-9F5A-5CB13B78CC42}" type="datetimeFigureOut">
              <a:rPr lang="en-US" smtClean="0"/>
              <a:pPr/>
              <a:t>1/11/2022</a:t>
            </a:fld>
            <a:endParaRPr lang="en-US" dirty="0"/>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a:xfrm>
            <a:off x="5038059" y="6407131"/>
            <a:ext cx="6282068" cy="365125"/>
          </a:xfrm>
        </p:spPr>
        <p:txBody>
          <a:bodyPr/>
          <a:lstStyle>
            <a:lvl1pPr>
              <a:defRPr sz="1200" b="0">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solidFill>
              </a:defRPr>
            </a:lvl1pPr>
          </a:lstStyle>
          <a:p>
            <a:fld id="{664336B7-4B1B-B043-B8D4-F2A73EBA36CA}" type="slidenum">
              <a:rPr lang="en-US" smtClean="0"/>
              <a:pPr/>
              <a:t>‹#›</a:t>
            </a:fld>
            <a:endParaRPr lang="en-US" dirty="0"/>
          </a:p>
        </p:txBody>
      </p:sp>
      <p:pic>
        <p:nvPicPr>
          <p:cNvPr id="7" name="Picture 6">
            <a:extLst>
              <a:ext uri="{FF2B5EF4-FFF2-40B4-BE49-F238E27FC236}">
                <a16:creationId xmlns:a16="http://schemas.microsoft.com/office/drawing/2014/main" id="{63E70BFA-E921-4C47-A0C5-413EB8268A5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1731" y="5932967"/>
            <a:ext cx="1867220" cy="914400"/>
          </a:xfrm>
          <a:prstGeom prst="rect">
            <a:avLst/>
          </a:prstGeom>
        </p:spPr>
      </p:pic>
    </p:spTree>
    <p:extLst>
      <p:ext uri="{BB962C8B-B14F-4D97-AF65-F5344CB8AC3E}">
        <p14:creationId xmlns:p14="http://schemas.microsoft.com/office/powerpoint/2010/main" val="698331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3702934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a:xfrm>
            <a:off x="902525" y="365125"/>
            <a:ext cx="4726379" cy="5811838"/>
          </a:xfrm>
        </p:spPr>
        <p:txBody>
          <a:bodyPr>
            <a:normAutofit/>
          </a:bodyPr>
          <a:lstStyle>
            <a:lvl1pPr algn="r">
              <a:defRPr sz="40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a:xfrm>
            <a:off x="6096000" y="365125"/>
            <a:ext cx="5504120" cy="5811838"/>
          </a:xfrm>
        </p:spPr>
        <p:txBody>
          <a:bodyPr anchor="ctr" anchorCtr="0">
            <a:normAutofit/>
          </a:bodyPr>
          <a:lstStyle>
            <a:lvl1pPr>
              <a:buClrTx/>
              <a:defRPr sz="2800">
                <a:solidFill>
                  <a:schemeClr val="bg1"/>
                </a:solidFill>
              </a:defRPr>
            </a:lvl1pPr>
            <a:lvl2pPr>
              <a:buClrTx/>
              <a:defRPr sz="2400">
                <a:solidFill>
                  <a:schemeClr val="bg1"/>
                </a:solidFill>
              </a:defRPr>
            </a:lvl2pPr>
            <a:lvl3pPr>
              <a:buClrTx/>
              <a:defRPr sz="2000">
                <a:solidFill>
                  <a:schemeClr val="bg1"/>
                </a:solidFill>
              </a:defRPr>
            </a:lvl3pPr>
            <a:lvl4pPr>
              <a:buClrTx/>
              <a:defRPr sz="1800">
                <a:solidFill>
                  <a:schemeClr val="bg1"/>
                </a:solidFill>
              </a:defRPr>
            </a:lvl4pPr>
            <a:lvl5pPr>
              <a:buClrTx/>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lvl1pPr>
              <a:defRPr>
                <a:solidFill>
                  <a:schemeClr val="bg1">
                    <a:lumMod val="85000"/>
                  </a:schemeClr>
                </a:solidFill>
              </a:defRPr>
            </a:lvl1pPr>
          </a:lstStyle>
          <a:p>
            <a:fld id="{4192C647-2CC3-1E43-9F5A-5CB13B78CC42}" type="datetimeFigureOut">
              <a:rPr lang="en-US" smtClean="0"/>
              <a:pPr/>
              <a:t>1/11/2022</a:t>
            </a:fld>
            <a:endParaRPr lang="en-US" dirty="0"/>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lvl1pPr>
              <a:defRPr>
                <a:solidFill>
                  <a:schemeClr val="bg1">
                    <a:lumMod val="85000"/>
                  </a:schemeClr>
                </a:solidFill>
              </a:defRPr>
            </a:lvl1pPr>
          </a:lstStyle>
          <a:p>
            <a:endParaRPr lang="en-US" dirty="0"/>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lumMod val="85000"/>
                  </a:schemeClr>
                </a:solidFill>
              </a:defRPr>
            </a:lvl1pPr>
          </a:lstStyle>
          <a:p>
            <a:fld id="{664336B7-4B1B-B043-B8D4-F2A73EBA36CA}" type="slidenum">
              <a:rPr lang="en-US" smtClean="0"/>
              <a:pPr/>
              <a:t>‹#›</a:t>
            </a:fld>
            <a:endParaRPr lang="en-US" dirty="0"/>
          </a:p>
        </p:txBody>
      </p:sp>
      <p:pic>
        <p:nvPicPr>
          <p:cNvPr id="8" name="Picture 7">
            <a:extLst>
              <a:ext uri="{FF2B5EF4-FFF2-40B4-BE49-F238E27FC236}">
                <a16:creationId xmlns:a16="http://schemas.microsoft.com/office/drawing/2014/main" id="{02CF2FEE-A9CF-1E47-ABC6-B76FF34B14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1731" y="5932967"/>
            <a:ext cx="1867220" cy="914400"/>
          </a:xfrm>
          <a:prstGeom prst="rect">
            <a:avLst/>
          </a:prstGeom>
        </p:spPr>
      </p:pic>
    </p:spTree>
    <p:extLst>
      <p:ext uri="{BB962C8B-B14F-4D97-AF65-F5344CB8AC3E}">
        <p14:creationId xmlns:p14="http://schemas.microsoft.com/office/powerpoint/2010/main" val="3904941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148C5F-362C-3F4F-A17C-838280E3DCDE}"/>
              </a:ext>
            </a:extLst>
          </p:cNvPr>
          <p:cNvSpPr>
            <a:spLocks noGrp="1"/>
          </p:cNvSpPr>
          <p:nvPr>
            <p:ph type="pic" sz="quarter" idx="13"/>
          </p:nvPr>
        </p:nvSpPr>
        <p:spPr>
          <a:xfrm>
            <a:off x="0" y="0"/>
            <a:ext cx="12192000" cy="6858000"/>
          </a:xfrm>
        </p:spPr>
        <p:txBody>
          <a:bodyPr/>
          <a:lstStyle/>
          <a:p>
            <a:endParaRPr lang="en-US" dirty="0"/>
          </a:p>
        </p:txBody>
      </p:sp>
      <p:sp>
        <p:nvSpPr>
          <p:cNvPr id="2" name="Title 1">
            <a:extLst>
              <a:ext uri="{FF2B5EF4-FFF2-40B4-BE49-F238E27FC236}">
                <a16:creationId xmlns:a16="http://schemas.microsoft.com/office/drawing/2014/main" id="{B2F206B4-CA18-C244-81E1-C0F0B596CC0C}"/>
              </a:ext>
            </a:extLst>
          </p:cNvPr>
          <p:cNvSpPr>
            <a:spLocks noGrp="1"/>
          </p:cNvSpPr>
          <p:nvPr>
            <p:ph type="title"/>
          </p:nvPr>
        </p:nvSpPr>
        <p:spPr>
          <a:xfrm>
            <a:off x="831850" y="1196171"/>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8AB7A-7CA9-B84C-B1CB-9D49DDBC2F3C}"/>
              </a:ext>
            </a:extLst>
          </p:cNvPr>
          <p:cNvSpPr>
            <a:spLocks noGrp="1"/>
          </p:cNvSpPr>
          <p:nvPr>
            <p:ph type="body" idx="1"/>
          </p:nvPr>
        </p:nvSpPr>
        <p:spPr>
          <a:xfrm>
            <a:off x="831850" y="407589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09538-475D-AE44-99C4-DFD6144DB74B}"/>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5" name="Footer Placeholder 4">
            <a:extLst>
              <a:ext uri="{FF2B5EF4-FFF2-40B4-BE49-F238E27FC236}">
                <a16:creationId xmlns:a16="http://schemas.microsoft.com/office/drawing/2014/main" id="{9A498308-303C-8444-A821-8D586B23FC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BCCE36-BD03-A44B-B9B8-D69B5FEA0CA7}"/>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100519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7766-ABBC-AA49-8374-1D18E39E9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81267-6708-064F-9DDC-D29B45BC21F3}"/>
              </a:ext>
            </a:extLst>
          </p:cNvPr>
          <p:cNvSpPr>
            <a:spLocks noGrp="1"/>
          </p:cNvSpPr>
          <p:nvPr>
            <p:ph sz="half" idx="1"/>
          </p:nvPr>
        </p:nvSpPr>
        <p:spPr>
          <a:xfrm>
            <a:off x="875778"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09F576C-88E0-1247-8EC4-86D2D842EBC4}"/>
              </a:ext>
            </a:extLst>
          </p:cNvPr>
          <p:cNvSpPr>
            <a:spLocks noGrp="1"/>
          </p:cNvSpPr>
          <p:nvPr>
            <p:ph sz="half" idx="2"/>
          </p:nvPr>
        </p:nvSpPr>
        <p:spPr>
          <a:xfrm>
            <a:off x="6418520" y="183497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52B7A-6E50-2A4D-8BAF-FB3429E22963}"/>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6" name="Footer Placeholder 5">
            <a:extLst>
              <a:ext uri="{FF2B5EF4-FFF2-40B4-BE49-F238E27FC236}">
                <a16:creationId xmlns:a16="http://schemas.microsoft.com/office/drawing/2014/main" id="{693C2DC5-D180-1640-87B6-E1B6DE82FB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B0D7E3-C01B-264D-A33D-2130B14F9B5B}"/>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1938754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EB588-A477-1245-990B-BDA5526FDAE4}"/>
              </a:ext>
            </a:extLst>
          </p:cNvPr>
          <p:cNvSpPr>
            <a:spLocks noGrp="1"/>
          </p:cNvSpPr>
          <p:nvPr>
            <p:ph type="title"/>
          </p:nvPr>
        </p:nvSpPr>
        <p:spPr>
          <a:xfrm>
            <a:off x="839787" y="365125"/>
            <a:ext cx="1078436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AEDAF2-3F02-5E49-97CC-EB261EC76351}"/>
              </a:ext>
            </a:extLst>
          </p:cNvPr>
          <p:cNvSpPr>
            <a:spLocks noGrp="1"/>
          </p:cNvSpPr>
          <p:nvPr>
            <p:ph type="body" idx="1"/>
          </p:nvPr>
        </p:nvSpPr>
        <p:spPr>
          <a:xfrm>
            <a:off x="951282" y="1681163"/>
            <a:ext cx="5157787"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277DD0B-D9B0-A14B-9CE3-1B66BD5635AE}"/>
              </a:ext>
            </a:extLst>
          </p:cNvPr>
          <p:cNvSpPr>
            <a:spLocks noGrp="1"/>
          </p:cNvSpPr>
          <p:nvPr>
            <p:ph sz="half" idx="2"/>
          </p:nvPr>
        </p:nvSpPr>
        <p:spPr>
          <a:xfrm>
            <a:off x="951282"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442C-F4A4-D94B-AE96-9D1BF3B8FACA}"/>
              </a:ext>
            </a:extLst>
          </p:cNvPr>
          <p:cNvSpPr>
            <a:spLocks noGrp="1"/>
          </p:cNvSpPr>
          <p:nvPr>
            <p:ph type="body" sz="quarter" idx="3"/>
          </p:nvPr>
        </p:nvSpPr>
        <p:spPr>
          <a:xfrm>
            <a:off x="6440964" y="1681163"/>
            <a:ext cx="5183188"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A583A7-9548-4F4B-8D08-7B976B2E2018}"/>
              </a:ext>
            </a:extLst>
          </p:cNvPr>
          <p:cNvSpPr>
            <a:spLocks noGrp="1"/>
          </p:cNvSpPr>
          <p:nvPr>
            <p:ph sz="quarter" idx="4"/>
          </p:nvPr>
        </p:nvSpPr>
        <p:spPr>
          <a:xfrm>
            <a:off x="644096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E109D0-C070-0A4C-9CA8-5B7EBBE3D730}"/>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8" name="Footer Placeholder 7">
            <a:extLst>
              <a:ext uri="{FF2B5EF4-FFF2-40B4-BE49-F238E27FC236}">
                <a16:creationId xmlns:a16="http://schemas.microsoft.com/office/drawing/2014/main" id="{C539405A-4B7F-3949-B237-7416E0E95AA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018453C-1A0D-0847-A63F-AA1008DF132C}"/>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2502586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F5A-341E-EC4A-85CA-F728AA92F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06A4B-F12B-8741-ADEE-F5A54C030CBB}"/>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4" name="Footer Placeholder 3">
            <a:extLst>
              <a:ext uri="{FF2B5EF4-FFF2-40B4-BE49-F238E27FC236}">
                <a16:creationId xmlns:a16="http://schemas.microsoft.com/office/drawing/2014/main" id="{C4CF9BC7-347D-224C-9B14-013EC2A0010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6360AC4-CDCF-A341-BADB-10BFF7E0E96B}"/>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41892616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97FA6-B29B-4446-8E56-3D6B65DEA417}"/>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3" name="Footer Placeholder 2">
            <a:extLst>
              <a:ext uri="{FF2B5EF4-FFF2-40B4-BE49-F238E27FC236}">
                <a16:creationId xmlns:a16="http://schemas.microsoft.com/office/drawing/2014/main" id="{4709177F-5DCD-C845-82D7-C00DC550566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FFA6914-4CAF-0B4D-8378-E46A91185FCC}"/>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957727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418223-49ED-5644-B91A-1F29FEF32D4B}"/>
              </a:ext>
            </a:extLst>
          </p:cNvPr>
          <p:cNvSpPr/>
          <p:nvPr userDrawn="1"/>
        </p:nvSpPr>
        <p:spPr>
          <a:xfrm>
            <a:off x="0" y="0"/>
            <a:ext cx="4597052"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5BDDCF-F1F5-EE41-9D2D-FD5D3696F160}"/>
              </a:ext>
            </a:extLst>
          </p:cNvPr>
          <p:cNvSpPr>
            <a:spLocks noGrp="1"/>
          </p:cNvSpPr>
          <p:nvPr>
            <p:ph type="title"/>
          </p:nvPr>
        </p:nvSpPr>
        <p:spPr>
          <a:xfrm>
            <a:off x="489060" y="449262"/>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AF18229-6195-AB43-B02D-E25A598A095C}"/>
              </a:ext>
            </a:extLst>
          </p:cNvPr>
          <p:cNvSpPr>
            <a:spLocks noGrp="1"/>
          </p:cNvSpPr>
          <p:nvPr>
            <p:ph idx="1"/>
          </p:nvPr>
        </p:nvSpPr>
        <p:spPr>
          <a:xfrm>
            <a:off x="4910357" y="449263"/>
            <a:ext cx="670127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B6DB02B-F810-094A-80BA-C02E09233A8C}"/>
              </a:ext>
            </a:extLst>
          </p:cNvPr>
          <p:cNvSpPr>
            <a:spLocks noGrp="1"/>
          </p:cNvSpPr>
          <p:nvPr>
            <p:ph type="body" sz="half" idx="2"/>
          </p:nvPr>
        </p:nvSpPr>
        <p:spPr>
          <a:xfrm>
            <a:off x="489060" y="2049462"/>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795FE-FA39-7548-8505-23E6A034FC8E}"/>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6" name="Footer Placeholder 5">
            <a:extLst>
              <a:ext uri="{FF2B5EF4-FFF2-40B4-BE49-F238E27FC236}">
                <a16:creationId xmlns:a16="http://schemas.microsoft.com/office/drawing/2014/main" id="{82984A06-D364-F44B-8F44-396D9834A7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18B531-3883-6A41-9B33-A05965E20F7F}"/>
              </a:ext>
            </a:extLst>
          </p:cNvPr>
          <p:cNvSpPr>
            <a:spLocks noGrp="1"/>
          </p:cNvSpPr>
          <p:nvPr>
            <p:ph type="sldNum" sz="quarter" idx="12"/>
          </p:nvPr>
        </p:nvSpPr>
        <p:spPr/>
        <p:txBody>
          <a:bodyPr/>
          <a:lstStyle/>
          <a:p>
            <a:fld id="{664336B7-4B1B-B043-B8D4-F2A73EBA36CA}" type="slidenum">
              <a:rPr lang="en-US" smtClean="0"/>
              <a:t>‹#›</a:t>
            </a:fld>
            <a:endParaRPr lang="en-US" dirty="0"/>
          </a:p>
        </p:txBody>
      </p:sp>
      <p:pic>
        <p:nvPicPr>
          <p:cNvPr id="10" name="Picture 9">
            <a:extLst>
              <a:ext uri="{FF2B5EF4-FFF2-40B4-BE49-F238E27FC236}">
                <a16:creationId xmlns:a16="http://schemas.microsoft.com/office/drawing/2014/main" id="{9E4A6E17-5692-9A48-861F-F7217A471C7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1731" y="5932967"/>
            <a:ext cx="1867220" cy="914400"/>
          </a:xfrm>
          <a:prstGeom prst="rect">
            <a:avLst/>
          </a:prstGeom>
        </p:spPr>
      </p:pic>
    </p:spTree>
    <p:extLst>
      <p:ext uri="{BB962C8B-B14F-4D97-AF65-F5344CB8AC3E}">
        <p14:creationId xmlns:p14="http://schemas.microsoft.com/office/powerpoint/2010/main" val="2562948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D642-B237-B147-9113-5F2B54B2B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DD64B32F-D4F3-7E4F-AE58-FA06738E52F7}"/>
              </a:ext>
            </a:extLst>
          </p:cNvPr>
          <p:cNvSpPr>
            <a:spLocks noGrp="1"/>
          </p:cNvSpPr>
          <p:nvPr>
            <p:ph type="body" sz="half" idx="2"/>
          </p:nvPr>
        </p:nvSpPr>
        <p:spPr>
          <a:xfrm>
            <a:off x="839788" y="2057399"/>
            <a:ext cx="3932237" cy="399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6C1D0-0D4C-0E4F-916A-C1147BC6CABE}"/>
              </a:ext>
            </a:extLst>
          </p:cNvPr>
          <p:cNvSpPr>
            <a:spLocks noGrp="1"/>
          </p:cNvSpPr>
          <p:nvPr>
            <p:ph type="dt" sz="half" idx="10"/>
          </p:nvPr>
        </p:nvSpPr>
        <p:spPr/>
        <p:txBody>
          <a:bodyPr/>
          <a:lstStyle/>
          <a:p>
            <a:fld id="{4192C647-2CC3-1E43-9F5A-5CB13B78CC42}" type="datetimeFigureOut">
              <a:rPr lang="en-US" smtClean="0"/>
              <a:t>1/11/2022</a:t>
            </a:fld>
            <a:endParaRPr lang="en-US" dirty="0"/>
          </a:p>
        </p:txBody>
      </p:sp>
      <p:sp>
        <p:nvSpPr>
          <p:cNvPr id="6" name="Footer Placeholder 5">
            <a:extLst>
              <a:ext uri="{FF2B5EF4-FFF2-40B4-BE49-F238E27FC236}">
                <a16:creationId xmlns:a16="http://schemas.microsoft.com/office/drawing/2014/main" id="{6B0E3D35-FF9C-094C-B970-3B1EB170BD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055AA0-46F6-6846-BB27-5E2DE76F2044}"/>
              </a:ext>
            </a:extLst>
          </p:cNvPr>
          <p:cNvSpPr>
            <a:spLocks noGrp="1"/>
          </p:cNvSpPr>
          <p:nvPr>
            <p:ph type="sldNum" sz="quarter" idx="12"/>
          </p:nvPr>
        </p:nvSpPr>
        <p:spPr/>
        <p:txBody>
          <a:bodyPr/>
          <a:lstStyle/>
          <a:p>
            <a:fld id="{664336B7-4B1B-B043-B8D4-F2A73EBA36CA}" type="slidenum">
              <a:rPr lang="en-US" smtClean="0"/>
              <a:t>‹#›</a:t>
            </a:fld>
            <a:endParaRPr lang="en-US" dirty="0"/>
          </a:p>
        </p:txBody>
      </p:sp>
      <p:sp>
        <p:nvSpPr>
          <p:cNvPr id="9" name="Content Placeholder 8">
            <a:extLst>
              <a:ext uri="{FF2B5EF4-FFF2-40B4-BE49-F238E27FC236}">
                <a16:creationId xmlns:a16="http://schemas.microsoft.com/office/drawing/2014/main" id="{9B8940EB-C385-5F4F-B057-6AFD72AB570C}"/>
              </a:ext>
            </a:extLst>
          </p:cNvPr>
          <p:cNvSpPr>
            <a:spLocks noGrp="1"/>
          </p:cNvSpPr>
          <p:nvPr>
            <p:ph sz="quarter" idx="13"/>
          </p:nvPr>
        </p:nvSpPr>
        <p:spPr>
          <a:xfrm>
            <a:off x="5038725" y="457200"/>
            <a:ext cx="6572902" cy="559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0563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4DBB-6A4D-4972-B64F-79F4EBEC5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108A1-356A-4266-8F7D-047FD16CCC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BFCCC-459B-48C5-A4B8-69D168A07288}"/>
              </a:ext>
            </a:extLst>
          </p:cNvPr>
          <p:cNvSpPr>
            <a:spLocks noGrp="1"/>
          </p:cNvSpPr>
          <p:nvPr>
            <p:ph type="dt" sz="half" idx="10"/>
          </p:nvPr>
        </p:nvSpPr>
        <p:spPr/>
        <p:txBody>
          <a:bodyPr/>
          <a:lstStyle/>
          <a:p>
            <a:fld id="{CD2894DC-3B57-429E-9A5A-2CB5E8DEC68C}" type="datetimeFigureOut">
              <a:rPr lang="en-US" smtClean="0"/>
              <a:t>1/11/2022</a:t>
            </a:fld>
            <a:endParaRPr lang="en-US"/>
          </a:p>
        </p:txBody>
      </p:sp>
      <p:sp>
        <p:nvSpPr>
          <p:cNvPr id="5" name="Footer Placeholder 4">
            <a:extLst>
              <a:ext uri="{FF2B5EF4-FFF2-40B4-BE49-F238E27FC236}">
                <a16:creationId xmlns:a16="http://schemas.microsoft.com/office/drawing/2014/main" id="{7062CF87-4C5B-4A72-A054-854CD64709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E98872-8C51-4D18-8787-52D21451279B}"/>
              </a:ext>
            </a:extLst>
          </p:cNvPr>
          <p:cNvSpPr>
            <a:spLocks noGrp="1"/>
          </p:cNvSpPr>
          <p:nvPr>
            <p:ph type="sldNum" sz="quarter" idx="12"/>
          </p:nvPr>
        </p:nvSpPr>
        <p:spPr/>
        <p:txBody>
          <a:bodyPr/>
          <a:lstStyle/>
          <a:p>
            <a:fld id="{668FC1F2-F428-4558-885B-701F427E72AA}" type="slidenum">
              <a:rPr lang="en-US" smtClean="0"/>
              <a:t>‹#›</a:t>
            </a:fld>
            <a:endParaRPr lang="en-US"/>
          </a:p>
        </p:txBody>
      </p:sp>
    </p:spTree>
    <p:extLst>
      <p:ext uri="{BB962C8B-B14F-4D97-AF65-F5344CB8AC3E}">
        <p14:creationId xmlns:p14="http://schemas.microsoft.com/office/powerpoint/2010/main" val="32066021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E835-715E-4C4A-AFE8-C9169F8DD4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D33577-C4FA-4CCA-BF7D-F5761A2728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B95508-91C7-49A9-8BA9-944858E6D118}"/>
              </a:ext>
            </a:extLst>
          </p:cNvPr>
          <p:cNvSpPr>
            <a:spLocks noGrp="1"/>
          </p:cNvSpPr>
          <p:nvPr>
            <p:ph type="dt" sz="half" idx="10"/>
          </p:nvPr>
        </p:nvSpPr>
        <p:spPr/>
        <p:txBody>
          <a:bodyPr/>
          <a:lstStyle/>
          <a:p>
            <a:fld id="{CD2894DC-3B57-429E-9A5A-2CB5E8DEC68C}" type="datetimeFigureOut">
              <a:rPr lang="en-US" smtClean="0"/>
              <a:t>1/11/2022</a:t>
            </a:fld>
            <a:endParaRPr lang="en-US"/>
          </a:p>
        </p:txBody>
      </p:sp>
      <p:sp>
        <p:nvSpPr>
          <p:cNvPr id="5" name="Footer Placeholder 4">
            <a:extLst>
              <a:ext uri="{FF2B5EF4-FFF2-40B4-BE49-F238E27FC236}">
                <a16:creationId xmlns:a16="http://schemas.microsoft.com/office/drawing/2014/main" id="{D0A7EBF3-265A-4D0C-B746-43896DFA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D2D128-3B5C-4870-837E-C482007C49F5}"/>
              </a:ext>
            </a:extLst>
          </p:cNvPr>
          <p:cNvSpPr>
            <a:spLocks noGrp="1"/>
          </p:cNvSpPr>
          <p:nvPr>
            <p:ph type="sldNum" sz="quarter" idx="12"/>
          </p:nvPr>
        </p:nvSpPr>
        <p:spPr/>
        <p:txBody>
          <a:bodyPr/>
          <a:lstStyle/>
          <a:p>
            <a:fld id="{668FC1F2-F428-4558-885B-701F427E72AA}" type="slidenum">
              <a:rPr lang="en-US" smtClean="0"/>
              <a:t>‹#›</a:t>
            </a:fld>
            <a:endParaRPr lang="en-US"/>
          </a:p>
        </p:txBody>
      </p:sp>
    </p:spTree>
    <p:extLst>
      <p:ext uri="{BB962C8B-B14F-4D97-AF65-F5344CB8AC3E}">
        <p14:creationId xmlns:p14="http://schemas.microsoft.com/office/powerpoint/2010/main" val="4233455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BCC8C-744E-8542-8C32-1AEB8B089699}"/>
              </a:ext>
            </a:extLst>
          </p:cNvPr>
          <p:cNvSpPr>
            <a:spLocks noGrp="1"/>
          </p:cNvSpPr>
          <p:nvPr>
            <p:ph type="title"/>
          </p:nvPr>
        </p:nvSpPr>
        <p:spPr>
          <a:xfrm>
            <a:off x="614915" y="365125"/>
            <a:ext cx="1098520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929B15E-CD33-5747-AF61-FBC02949A6CF}"/>
              </a:ext>
            </a:extLst>
          </p:cNvPr>
          <p:cNvSpPr>
            <a:spLocks noGrp="1"/>
          </p:cNvSpPr>
          <p:nvPr>
            <p:ph type="body" idx="1"/>
          </p:nvPr>
        </p:nvSpPr>
        <p:spPr>
          <a:xfrm>
            <a:off x="889348" y="1825625"/>
            <a:ext cx="1071077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B9ABD88-AC86-064C-B776-F1AD429E8A1E}"/>
              </a:ext>
            </a:extLst>
          </p:cNvPr>
          <p:cNvSpPr>
            <a:spLocks noGrp="1"/>
          </p:cNvSpPr>
          <p:nvPr>
            <p:ph type="dt" sz="half" idx="2"/>
          </p:nvPr>
        </p:nvSpPr>
        <p:spPr>
          <a:xfrm>
            <a:off x="2870791" y="6310312"/>
            <a:ext cx="216726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2C647-2CC3-1E43-9F5A-5CB13B78CC42}" type="datetimeFigureOut">
              <a:rPr lang="en-US" smtClean="0"/>
              <a:t>1/11/2022</a:t>
            </a:fld>
            <a:endParaRPr lang="en-US" dirty="0"/>
          </a:p>
        </p:txBody>
      </p:sp>
      <p:sp>
        <p:nvSpPr>
          <p:cNvPr id="5" name="Footer Placeholder 4">
            <a:extLst>
              <a:ext uri="{FF2B5EF4-FFF2-40B4-BE49-F238E27FC236}">
                <a16:creationId xmlns:a16="http://schemas.microsoft.com/office/drawing/2014/main" id="{2533CA6B-10C4-D144-9DCE-BD922901F08E}"/>
              </a:ext>
            </a:extLst>
          </p:cNvPr>
          <p:cNvSpPr>
            <a:spLocks noGrp="1"/>
          </p:cNvSpPr>
          <p:nvPr>
            <p:ph type="ftr" sz="quarter" idx="3"/>
          </p:nvPr>
        </p:nvSpPr>
        <p:spPr>
          <a:xfrm>
            <a:off x="5038059" y="6310312"/>
            <a:ext cx="62820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CFC620-87C0-F84A-B66D-AC27BCAC8651}"/>
              </a:ext>
            </a:extLst>
          </p:cNvPr>
          <p:cNvSpPr>
            <a:spLocks noGrp="1"/>
          </p:cNvSpPr>
          <p:nvPr>
            <p:ph type="sldNum" sz="quarter" idx="4"/>
          </p:nvPr>
        </p:nvSpPr>
        <p:spPr>
          <a:xfrm>
            <a:off x="11320127" y="6310312"/>
            <a:ext cx="630867" cy="365125"/>
          </a:xfrm>
          <a:prstGeom prst="rect">
            <a:avLst/>
          </a:prstGeom>
        </p:spPr>
        <p:txBody>
          <a:bodyPr vert="horz" lIns="91440" tIns="45720" rIns="91440" bIns="45720" rtlCol="0" anchor="ctr"/>
          <a:lstStyle>
            <a:lvl1pPr algn="r">
              <a:defRPr sz="1200">
                <a:solidFill>
                  <a:schemeClr val="accent5"/>
                </a:solidFill>
              </a:defRPr>
            </a:lvl1pPr>
          </a:lstStyle>
          <a:p>
            <a:fld id="{664336B7-4B1B-B043-B8D4-F2A73EBA36CA}" type="slidenum">
              <a:rPr lang="en-US" smtClean="0"/>
              <a:pPr/>
              <a:t>‹#›</a:t>
            </a:fld>
            <a:endParaRPr lang="en-US"/>
          </a:p>
        </p:txBody>
      </p:sp>
      <p:pic>
        <p:nvPicPr>
          <p:cNvPr id="11" name="Picture 10" descr="Logo&#10;A circular picture containing drawing of housing/community next to program name:&#10;Thechnical Assistance for Local Planning – Housing&#10;&#10;">
            <a:extLst>
              <a:ext uri="{FF2B5EF4-FFF2-40B4-BE49-F238E27FC236}">
                <a16:creationId xmlns:a16="http://schemas.microsoft.com/office/drawing/2014/main" id="{CE2D8EF6-F258-B141-BD5D-E8668F504A6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7849" y="5932967"/>
            <a:ext cx="2074984" cy="914400"/>
          </a:xfrm>
          <a:prstGeom prst="rect">
            <a:avLst/>
          </a:prstGeom>
        </p:spPr>
      </p:pic>
      <p:pic>
        <p:nvPicPr>
          <p:cNvPr id="8" name="Picture 7">
            <a:extLst>
              <a:ext uri="{FF2B5EF4-FFF2-40B4-BE49-F238E27FC236}">
                <a16:creationId xmlns:a16="http://schemas.microsoft.com/office/drawing/2014/main" id="{F4C9C125-C6CD-C74F-B5D3-BB68F9C5EAF1}"/>
              </a:ext>
            </a:extLst>
          </p:cNvPr>
          <p:cNvPicPr>
            <a:picLocks noChangeAspect="1"/>
          </p:cNvPicPr>
          <p:nvPr userDrawn="1"/>
        </p:nvPicPr>
        <p:blipFill>
          <a:blip r:embed="rId14" cstate="screen">
            <a:alphaModFix amt="55000"/>
            <a:extLst>
              <a:ext uri="{28A0092B-C50C-407E-A947-70E740481C1C}">
                <a14:useLocalDpi xmlns:a14="http://schemas.microsoft.com/office/drawing/2010/main"/>
              </a:ext>
            </a:extLst>
          </a:blip>
          <a:srcRect/>
          <a:stretch/>
        </p:blipFill>
        <p:spPr>
          <a:xfrm>
            <a:off x="2522784" y="6216028"/>
            <a:ext cx="3111500" cy="391160"/>
          </a:xfrm>
          <a:prstGeom prst="rect">
            <a:avLst/>
          </a:prstGeom>
        </p:spPr>
      </p:pic>
    </p:spTree>
    <p:extLst>
      <p:ext uri="{BB962C8B-B14F-4D97-AF65-F5344CB8AC3E}">
        <p14:creationId xmlns:p14="http://schemas.microsoft.com/office/powerpoint/2010/main" val="40852656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701" r:id="rId11"/>
  </p:sldLayoutIdLst>
  <p:txStyles>
    <p:title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BCC8C-744E-8542-8C32-1AEB8B089699}"/>
              </a:ext>
            </a:extLst>
          </p:cNvPr>
          <p:cNvSpPr>
            <a:spLocks noGrp="1"/>
          </p:cNvSpPr>
          <p:nvPr>
            <p:ph type="title"/>
          </p:nvPr>
        </p:nvSpPr>
        <p:spPr>
          <a:xfrm>
            <a:off x="614915" y="365125"/>
            <a:ext cx="1098520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929B15E-CD33-5747-AF61-FBC02949A6CF}"/>
              </a:ext>
            </a:extLst>
          </p:cNvPr>
          <p:cNvSpPr>
            <a:spLocks noGrp="1"/>
          </p:cNvSpPr>
          <p:nvPr>
            <p:ph type="body" idx="1"/>
          </p:nvPr>
        </p:nvSpPr>
        <p:spPr>
          <a:xfrm>
            <a:off x="889348" y="1825625"/>
            <a:ext cx="1071077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B9ABD88-AC86-064C-B776-F1AD429E8A1E}"/>
              </a:ext>
            </a:extLst>
          </p:cNvPr>
          <p:cNvSpPr>
            <a:spLocks noGrp="1"/>
          </p:cNvSpPr>
          <p:nvPr>
            <p:ph type="dt" sz="half" idx="2"/>
          </p:nvPr>
        </p:nvSpPr>
        <p:spPr>
          <a:xfrm>
            <a:off x="2870791" y="6310312"/>
            <a:ext cx="216726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2C647-2CC3-1E43-9F5A-5CB13B78CC42}" type="datetimeFigureOut">
              <a:rPr lang="en-US" smtClean="0"/>
              <a:t>1/11/2022</a:t>
            </a:fld>
            <a:endParaRPr lang="en-US" dirty="0"/>
          </a:p>
        </p:txBody>
      </p:sp>
      <p:sp>
        <p:nvSpPr>
          <p:cNvPr id="5" name="Footer Placeholder 4">
            <a:extLst>
              <a:ext uri="{FF2B5EF4-FFF2-40B4-BE49-F238E27FC236}">
                <a16:creationId xmlns:a16="http://schemas.microsoft.com/office/drawing/2014/main" id="{2533CA6B-10C4-D144-9DCE-BD922901F08E}"/>
              </a:ext>
            </a:extLst>
          </p:cNvPr>
          <p:cNvSpPr>
            <a:spLocks noGrp="1"/>
          </p:cNvSpPr>
          <p:nvPr>
            <p:ph type="ftr" sz="quarter" idx="3"/>
          </p:nvPr>
        </p:nvSpPr>
        <p:spPr>
          <a:xfrm>
            <a:off x="5038059" y="6310312"/>
            <a:ext cx="62820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CFC620-87C0-F84A-B66D-AC27BCAC8651}"/>
              </a:ext>
            </a:extLst>
          </p:cNvPr>
          <p:cNvSpPr>
            <a:spLocks noGrp="1"/>
          </p:cNvSpPr>
          <p:nvPr>
            <p:ph type="sldNum" sz="quarter" idx="4"/>
          </p:nvPr>
        </p:nvSpPr>
        <p:spPr>
          <a:xfrm>
            <a:off x="11320127" y="6310312"/>
            <a:ext cx="63086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4336B7-4B1B-B043-B8D4-F2A73EBA36CA}" type="slidenum">
              <a:rPr lang="en-US" smtClean="0"/>
              <a:t>‹#›</a:t>
            </a:fld>
            <a:endParaRPr lang="en-US" dirty="0"/>
          </a:p>
        </p:txBody>
      </p:sp>
      <p:pic>
        <p:nvPicPr>
          <p:cNvPr id="8" name="Picture 7">
            <a:extLst>
              <a:ext uri="{FF2B5EF4-FFF2-40B4-BE49-F238E27FC236}">
                <a16:creationId xmlns:a16="http://schemas.microsoft.com/office/drawing/2014/main" id="{D0D428CC-4F60-D341-9053-B1A7F6A9A6AC}"/>
              </a:ext>
            </a:extLst>
          </p:cNvPr>
          <p:cNvPicPr>
            <a:picLocks noChangeAspect="1"/>
          </p:cNvPicPr>
          <p:nvPr userDrawn="1"/>
        </p:nvPicPr>
        <p:blipFill>
          <a:blip r:embed="rId14"/>
          <a:srcRect/>
          <a:stretch/>
        </p:blipFill>
        <p:spPr>
          <a:xfrm>
            <a:off x="158284" y="5932967"/>
            <a:ext cx="1894114" cy="914400"/>
          </a:xfrm>
          <a:prstGeom prst="rect">
            <a:avLst/>
          </a:prstGeom>
        </p:spPr>
      </p:pic>
    </p:spTree>
    <p:extLst>
      <p:ext uri="{BB962C8B-B14F-4D97-AF65-F5344CB8AC3E}">
        <p14:creationId xmlns:p14="http://schemas.microsoft.com/office/powerpoint/2010/main" val="271171247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70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D9DB6A-0152-4B75-A77E-9D08ECB48C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75951B-8092-4BCC-9EDB-B99FF6C139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6EA735-FADE-4D47-8A34-F75FF2C2C4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2894DC-3B57-429E-9A5A-2CB5E8DEC68C}" type="datetimeFigureOut">
              <a:rPr lang="en-US" smtClean="0"/>
              <a:t>1/11/2022</a:t>
            </a:fld>
            <a:endParaRPr lang="en-US"/>
          </a:p>
        </p:txBody>
      </p:sp>
      <p:sp>
        <p:nvSpPr>
          <p:cNvPr id="5" name="Footer Placeholder 4">
            <a:extLst>
              <a:ext uri="{FF2B5EF4-FFF2-40B4-BE49-F238E27FC236}">
                <a16:creationId xmlns:a16="http://schemas.microsoft.com/office/drawing/2014/main" id="{2815C926-0978-490C-AA11-14F429CBA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E5414C-7CBF-41E7-B117-90A2C936E7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FC1F2-F428-4558-885B-701F427E72AA}" type="slidenum">
              <a:rPr lang="en-US" smtClean="0"/>
              <a:t>‹#›</a:t>
            </a:fld>
            <a:endParaRPr lang="en-US"/>
          </a:p>
        </p:txBody>
      </p:sp>
    </p:spTree>
    <p:extLst>
      <p:ext uri="{BB962C8B-B14F-4D97-AF65-F5344CB8AC3E}">
        <p14:creationId xmlns:p14="http://schemas.microsoft.com/office/powerpoint/2010/main" val="707866021"/>
      </p:ext>
    </p:extLst>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hyperlink" Target="mailto:RHTA@bayareametro.go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7E4277-FFD2-5C40-9571-25EA61A8C466}"/>
              </a:ext>
            </a:extLst>
          </p:cNvPr>
          <p:cNvSpPr/>
          <p:nvPr/>
        </p:nvSpPr>
        <p:spPr>
          <a:xfrm>
            <a:off x="6519552" y="0"/>
            <a:ext cx="5672447"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4" name="Title 3">
            <a:extLst>
              <a:ext uri="{FF2B5EF4-FFF2-40B4-BE49-F238E27FC236}">
                <a16:creationId xmlns:a16="http://schemas.microsoft.com/office/drawing/2014/main" id="{EFBFDDB5-730D-C34C-9AB5-881594C58327}"/>
              </a:ext>
            </a:extLst>
          </p:cNvPr>
          <p:cNvSpPr>
            <a:spLocks noGrp="1"/>
          </p:cNvSpPr>
          <p:nvPr>
            <p:ph type="ctrTitle"/>
          </p:nvPr>
        </p:nvSpPr>
        <p:spPr>
          <a:xfrm>
            <a:off x="6834753" y="1147616"/>
            <a:ext cx="5357247" cy="2588821"/>
          </a:xfrm>
        </p:spPr>
        <p:txBody>
          <a:bodyPr anchor="t" anchorCtr="0">
            <a:normAutofit fontScale="90000"/>
          </a:bodyPr>
          <a:lstStyle/>
          <a:p>
            <a:r>
              <a:rPr lang="en-US" sz="3600" b="0" dirty="0">
                <a:solidFill>
                  <a:schemeClr val="bg1"/>
                </a:solidFill>
              </a:rPr>
              <a:t>Regional Housing</a:t>
            </a:r>
            <a:br>
              <a:rPr lang="en-US" sz="3600" b="0" dirty="0">
                <a:solidFill>
                  <a:schemeClr val="bg1"/>
                </a:solidFill>
              </a:rPr>
            </a:br>
            <a:r>
              <a:rPr lang="en-US" sz="3600" b="0" dirty="0">
                <a:solidFill>
                  <a:schemeClr val="bg1"/>
                </a:solidFill>
              </a:rPr>
              <a:t>Technical Assistance:</a:t>
            </a:r>
            <a:br>
              <a:rPr lang="en-US" sz="3600" dirty="0">
                <a:solidFill>
                  <a:schemeClr val="bg1"/>
                </a:solidFill>
              </a:rPr>
            </a:br>
            <a:br>
              <a:rPr lang="en-US" sz="3600" dirty="0"/>
            </a:br>
            <a:r>
              <a:rPr lang="en-US" sz="4000" dirty="0">
                <a:solidFill>
                  <a:schemeClr val="bg1"/>
                </a:solidFill>
              </a:rPr>
              <a:t>Keep Calm and Certify On: Tips from Early Adopters</a:t>
            </a:r>
            <a:endParaRPr lang="en-US" sz="4400" dirty="0">
              <a:solidFill>
                <a:schemeClr val="bg1"/>
              </a:solidFill>
            </a:endParaRPr>
          </a:p>
        </p:txBody>
      </p:sp>
      <p:grpSp>
        <p:nvGrpSpPr>
          <p:cNvPr id="6" name="Group 5">
            <a:extLst>
              <a:ext uri="{FF2B5EF4-FFF2-40B4-BE49-F238E27FC236}">
                <a16:creationId xmlns:a16="http://schemas.microsoft.com/office/drawing/2014/main" id="{E5EF464A-1D33-DD43-A7B9-559E47557D70}"/>
              </a:ext>
            </a:extLst>
          </p:cNvPr>
          <p:cNvGrpSpPr>
            <a:grpSpLocks noChangeAspect="1"/>
          </p:cNvGrpSpPr>
          <p:nvPr/>
        </p:nvGrpSpPr>
        <p:grpSpPr>
          <a:xfrm>
            <a:off x="122787" y="208523"/>
            <a:ext cx="2819442" cy="1371600"/>
            <a:chOff x="122787" y="208522"/>
            <a:chExt cx="3443373" cy="1675130"/>
          </a:xfrm>
        </p:grpSpPr>
        <p:pic>
          <p:nvPicPr>
            <p:cNvPr id="7" name="Picture 6" descr="A picture containing logo&#10;&#10;Description automatically generated">
              <a:extLst>
                <a:ext uri="{FF2B5EF4-FFF2-40B4-BE49-F238E27FC236}">
                  <a16:creationId xmlns:a16="http://schemas.microsoft.com/office/drawing/2014/main" id="{E6D3EE6B-D9A2-3947-A95F-36D0DB15DD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2900" y="557772"/>
              <a:ext cx="3223260" cy="1325880"/>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D0957B4D-537F-7E4E-9585-29C3EE333D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2787" y="208522"/>
              <a:ext cx="2794000" cy="349250"/>
            </a:xfrm>
            <a:prstGeom prst="rect">
              <a:avLst/>
            </a:prstGeom>
          </p:spPr>
        </p:pic>
      </p:grpSp>
      <p:sp>
        <p:nvSpPr>
          <p:cNvPr id="3" name="TextBox 2">
            <a:extLst>
              <a:ext uri="{FF2B5EF4-FFF2-40B4-BE49-F238E27FC236}">
                <a16:creationId xmlns:a16="http://schemas.microsoft.com/office/drawing/2014/main" id="{139A7229-7AB5-4C8F-B66A-19E11D335288}"/>
              </a:ext>
            </a:extLst>
          </p:cNvPr>
          <p:cNvSpPr txBox="1"/>
          <p:nvPr/>
        </p:nvSpPr>
        <p:spPr>
          <a:xfrm>
            <a:off x="6834753" y="4609015"/>
            <a:ext cx="4585648" cy="954107"/>
          </a:xfrm>
          <a:prstGeom prst="rect">
            <a:avLst/>
          </a:prstGeom>
          <a:noFill/>
        </p:spPr>
        <p:txBody>
          <a:bodyPr wrap="square" rtlCol="0">
            <a:spAutoFit/>
          </a:bodyPr>
          <a:lstStyle/>
          <a:p>
            <a:endParaRPr lang="en-US" sz="2800" b="1" dirty="0">
              <a:solidFill>
                <a:schemeClr val="bg1"/>
              </a:solidFill>
            </a:endParaRPr>
          </a:p>
          <a:p>
            <a:r>
              <a:rPr lang="en-US" sz="2800" dirty="0">
                <a:solidFill>
                  <a:schemeClr val="bg1"/>
                </a:solidFill>
              </a:rPr>
              <a:t>January 11, 2022</a:t>
            </a:r>
          </a:p>
        </p:txBody>
      </p:sp>
    </p:spTree>
    <p:extLst>
      <p:ext uri="{BB962C8B-B14F-4D97-AF65-F5344CB8AC3E}">
        <p14:creationId xmlns:p14="http://schemas.microsoft.com/office/powerpoint/2010/main" val="3885222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E2B3D74F-1647-4FBA-A2BD-B81A1DD3F9B5}"/>
              </a:ext>
            </a:extLst>
          </p:cNvPr>
          <p:cNvSpPr>
            <a:spLocks noGrp="1"/>
          </p:cNvSpPr>
          <p:nvPr>
            <p:ph type="ctrTitle"/>
          </p:nvPr>
        </p:nvSpPr>
        <p:spPr>
          <a:xfrm>
            <a:off x="3315031" y="1380754"/>
            <a:ext cx="5561938" cy="2513516"/>
          </a:xfrm>
        </p:spPr>
        <p:txBody>
          <a:bodyPr>
            <a:normAutofit/>
          </a:bodyPr>
          <a:lstStyle/>
          <a:p>
            <a:r>
              <a:rPr lang="en-US"/>
              <a:t>Keep Calm and Certify On</a:t>
            </a:r>
          </a:p>
        </p:txBody>
      </p:sp>
      <p:sp>
        <p:nvSpPr>
          <p:cNvPr id="3" name="Subtitle 2">
            <a:extLst>
              <a:ext uri="{FF2B5EF4-FFF2-40B4-BE49-F238E27FC236}">
                <a16:creationId xmlns:a16="http://schemas.microsoft.com/office/drawing/2014/main" id="{9B322D59-7D75-4BC3-BAEC-3775590868F8}"/>
              </a:ext>
            </a:extLst>
          </p:cNvPr>
          <p:cNvSpPr>
            <a:spLocks noGrp="1"/>
          </p:cNvSpPr>
          <p:nvPr>
            <p:ph type="subTitle" idx="1"/>
          </p:nvPr>
        </p:nvSpPr>
        <p:spPr>
          <a:xfrm>
            <a:off x="3315031" y="4076802"/>
            <a:ext cx="5561938" cy="1534587"/>
          </a:xfrm>
        </p:spPr>
        <p:txBody>
          <a:bodyPr>
            <a:normAutofit/>
          </a:bodyPr>
          <a:lstStyle/>
          <a:p>
            <a:r>
              <a:rPr lang="en-US"/>
              <a:t>Tips from HCD</a:t>
            </a:r>
          </a:p>
        </p:txBody>
      </p:sp>
      <p:sp>
        <p:nvSpPr>
          <p:cNvPr id="29" name="Arc 28">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Oval 30">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575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E61E6C14-B011-4C6B-8930-019434DB34CD}"/>
              </a:ext>
            </a:extLst>
          </p:cNvPr>
          <p:cNvSpPr>
            <a:spLocks noGrp="1"/>
          </p:cNvSpPr>
          <p:nvPr>
            <p:ph type="title"/>
          </p:nvPr>
        </p:nvSpPr>
        <p:spPr>
          <a:xfrm>
            <a:off x="838200" y="643467"/>
            <a:ext cx="2951205" cy="5571066"/>
          </a:xfrm>
        </p:spPr>
        <p:txBody>
          <a:bodyPr>
            <a:normAutofit/>
          </a:bodyPr>
          <a:lstStyle/>
          <a:p>
            <a:r>
              <a:rPr lang="en-US">
                <a:solidFill>
                  <a:srgbClr val="FFFFFF"/>
                </a:solidFill>
              </a:rPr>
              <a:t>ABAG HE Team</a:t>
            </a:r>
          </a:p>
        </p:txBody>
      </p:sp>
      <p:graphicFrame>
        <p:nvGraphicFramePr>
          <p:cNvPr id="5" name="Content Placeholder 2">
            <a:extLst>
              <a:ext uri="{FF2B5EF4-FFF2-40B4-BE49-F238E27FC236}">
                <a16:creationId xmlns:a16="http://schemas.microsoft.com/office/drawing/2014/main" id="{DC1BA44B-7227-40B8-B2BF-4226DFBDA5EA}"/>
              </a:ext>
            </a:extLst>
          </p:cNvPr>
          <p:cNvGraphicFramePr>
            <a:graphicFrameLocks noGrp="1"/>
          </p:cNvGraphicFramePr>
          <p:nvPr>
            <p:ph idx="1"/>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0237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638FD67-E822-47C3-86EF-12C25578781B}"/>
              </a:ext>
            </a:extLst>
          </p:cNvPr>
          <p:cNvSpPr>
            <a:spLocks noGrp="1"/>
          </p:cNvSpPr>
          <p:nvPr>
            <p:ph type="title"/>
          </p:nvPr>
        </p:nvSpPr>
        <p:spPr>
          <a:xfrm>
            <a:off x="827943" y="0"/>
            <a:ext cx="9543405" cy="1188720"/>
          </a:xfrm>
        </p:spPr>
        <p:txBody>
          <a:bodyPr>
            <a:normAutofit/>
          </a:bodyPr>
          <a:lstStyle/>
          <a:p>
            <a:r>
              <a:rPr lang="en-US" dirty="0">
                <a:solidFill>
                  <a:schemeClr val="tx1">
                    <a:lumMod val="85000"/>
                    <a:lumOff val="15000"/>
                  </a:schemeClr>
                </a:solidFill>
              </a:rPr>
              <a:t>Sweat the Small Stuff! </a:t>
            </a:r>
          </a:p>
        </p:txBody>
      </p:sp>
      <p:sp>
        <p:nvSpPr>
          <p:cNvPr id="3" name="Content Placeholder 2">
            <a:extLst>
              <a:ext uri="{FF2B5EF4-FFF2-40B4-BE49-F238E27FC236}">
                <a16:creationId xmlns:a16="http://schemas.microsoft.com/office/drawing/2014/main" id="{0D1F63CB-8570-4F95-A007-B5D428900B81}"/>
              </a:ext>
            </a:extLst>
          </p:cNvPr>
          <p:cNvSpPr>
            <a:spLocks noGrp="1"/>
          </p:cNvSpPr>
          <p:nvPr>
            <p:ph idx="1"/>
          </p:nvPr>
        </p:nvSpPr>
        <p:spPr>
          <a:xfrm>
            <a:off x="540913" y="1532587"/>
            <a:ext cx="11397802" cy="5048518"/>
          </a:xfrm>
        </p:spPr>
        <p:txBody>
          <a:bodyPr anchor="ctr">
            <a:normAutofit lnSpcReduction="10000"/>
          </a:bodyPr>
          <a:lstStyle/>
          <a:p>
            <a:r>
              <a:rPr lang="en-US" sz="1800" b="1" dirty="0">
                <a:solidFill>
                  <a:schemeClr val="tx1">
                    <a:lumMod val="85000"/>
                    <a:lumOff val="15000"/>
                  </a:schemeClr>
                </a:solidFill>
              </a:rPr>
              <a:t>ELI and Special Needs Analysis </a:t>
            </a:r>
          </a:p>
          <a:p>
            <a:pPr lvl="1"/>
            <a:r>
              <a:rPr lang="en-US" sz="1800" dirty="0">
                <a:solidFill>
                  <a:schemeClr val="tx1">
                    <a:lumMod val="85000"/>
                    <a:lumOff val="15000"/>
                  </a:schemeClr>
                </a:solidFill>
              </a:rPr>
              <a:t>Characteristics, current resources, gaps in resources, magnitude of gaps, proposed policies/programs to address gaps </a:t>
            </a:r>
          </a:p>
          <a:p>
            <a:pPr marL="457200" lvl="1" indent="0">
              <a:buNone/>
            </a:pPr>
            <a:endParaRPr lang="en-US" sz="1800" dirty="0">
              <a:solidFill>
                <a:schemeClr val="tx1">
                  <a:lumMod val="85000"/>
                  <a:lumOff val="15000"/>
                </a:schemeClr>
              </a:solidFill>
            </a:endParaRPr>
          </a:p>
          <a:p>
            <a:r>
              <a:rPr lang="en-US" sz="1800" b="1" dirty="0">
                <a:solidFill>
                  <a:schemeClr val="tx1">
                    <a:lumMod val="85000"/>
                    <a:lumOff val="15000"/>
                  </a:schemeClr>
                </a:solidFill>
              </a:rPr>
              <a:t>Non-Governmental Constraints </a:t>
            </a:r>
          </a:p>
          <a:p>
            <a:pPr lvl="1"/>
            <a:r>
              <a:rPr lang="en-US" sz="1800" dirty="0">
                <a:solidFill>
                  <a:schemeClr val="tx1">
                    <a:lumMod val="85000"/>
                    <a:lumOff val="15000"/>
                  </a:schemeClr>
                </a:solidFill>
              </a:rPr>
              <a:t>Requests to at densities below the densities identified in the inventory </a:t>
            </a:r>
          </a:p>
          <a:p>
            <a:pPr lvl="1"/>
            <a:r>
              <a:rPr lang="en-US" sz="1800" dirty="0">
                <a:solidFill>
                  <a:schemeClr val="tx1">
                    <a:lumMod val="85000"/>
                    <a:lumOff val="15000"/>
                  </a:schemeClr>
                </a:solidFill>
              </a:rPr>
              <a:t>Length of time between project approval and request for a building permit </a:t>
            </a:r>
          </a:p>
          <a:p>
            <a:pPr marL="457200" lvl="1" indent="0">
              <a:buNone/>
            </a:pPr>
            <a:endParaRPr lang="en-US" sz="1800" dirty="0">
              <a:solidFill>
                <a:schemeClr val="tx1">
                  <a:lumMod val="85000"/>
                  <a:lumOff val="15000"/>
                </a:schemeClr>
              </a:solidFill>
            </a:endParaRPr>
          </a:p>
          <a:p>
            <a:r>
              <a:rPr lang="en-US" sz="1800" b="1" dirty="0">
                <a:solidFill>
                  <a:schemeClr val="tx1">
                    <a:lumMod val="85000"/>
                    <a:lumOff val="15000"/>
                  </a:schemeClr>
                </a:solidFill>
              </a:rPr>
              <a:t>Review and Revise: Special Needs</a:t>
            </a:r>
          </a:p>
          <a:p>
            <a:pPr lvl="1"/>
            <a:r>
              <a:rPr lang="en-US" sz="1800" dirty="0">
                <a:solidFill>
                  <a:schemeClr val="tx1">
                    <a:lumMod val="85000"/>
                    <a:lumOff val="15000"/>
                  </a:schemeClr>
                </a:solidFill>
              </a:rPr>
              <a:t>Cumulative effectiveness of programs for special needs populations </a:t>
            </a:r>
          </a:p>
          <a:p>
            <a:pPr marL="457200" lvl="1" indent="0">
              <a:buNone/>
            </a:pPr>
            <a:endParaRPr lang="en-US" sz="1800" dirty="0">
              <a:solidFill>
                <a:schemeClr val="tx1">
                  <a:lumMod val="85000"/>
                  <a:lumOff val="15000"/>
                </a:schemeClr>
              </a:solidFill>
            </a:endParaRPr>
          </a:p>
          <a:p>
            <a:r>
              <a:rPr lang="en-US" sz="1800" b="1" dirty="0">
                <a:solidFill>
                  <a:schemeClr val="tx1">
                    <a:lumMod val="85000"/>
                    <a:lumOff val="15000"/>
                  </a:schemeClr>
                </a:solidFill>
              </a:rPr>
              <a:t>AB 1483 (Statutes, 2019) Transparency laws </a:t>
            </a:r>
          </a:p>
          <a:p>
            <a:pPr lvl="1"/>
            <a:r>
              <a:rPr lang="en-US" sz="1800" dirty="0">
                <a:solidFill>
                  <a:schemeClr val="tx1">
                    <a:lumMod val="85000"/>
                    <a:lumOff val="15000"/>
                  </a:schemeClr>
                </a:solidFill>
              </a:rPr>
              <a:t>Demonstrate that all zoning, development standards, and fees are posted on the City’s website or include a program </a:t>
            </a:r>
          </a:p>
          <a:p>
            <a:pPr marL="457200" lvl="1" indent="0">
              <a:buNone/>
            </a:pPr>
            <a:endParaRPr lang="en-US" sz="1800" dirty="0">
              <a:solidFill>
                <a:schemeClr val="tx1">
                  <a:lumMod val="85000"/>
                  <a:lumOff val="15000"/>
                </a:schemeClr>
              </a:solidFill>
            </a:endParaRPr>
          </a:p>
          <a:p>
            <a:r>
              <a:rPr lang="en-US" sz="1800" b="1" dirty="0">
                <a:solidFill>
                  <a:schemeClr val="tx1">
                    <a:lumMod val="85000"/>
                    <a:lumOff val="15000"/>
                  </a:schemeClr>
                </a:solidFill>
              </a:rPr>
              <a:t>Public Participation</a:t>
            </a:r>
          </a:p>
          <a:p>
            <a:pPr lvl="1"/>
            <a:r>
              <a:rPr lang="en-US" sz="1800" dirty="0">
                <a:solidFill>
                  <a:schemeClr val="tx1">
                    <a:lumMod val="85000"/>
                    <a:lumOff val="15000"/>
                  </a:schemeClr>
                </a:solidFill>
              </a:rPr>
              <a:t>Discuss how comments were considered and incorporated</a:t>
            </a:r>
          </a:p>
          <a:p>
            <a:pPr marL="0" indent="0">
              <a:buNone/>
            </a:pPr>
            <a:endParaRPr lang="en-US" sz="1300"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730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2CBBB2-0521-4DB7-AAD5-D1FF30F017EF}"/>
              </a:ext>
            </a:extLst>
          </p:cNvPr>
          <p:cNvSpPr>
            <a:spLocks noGrp="1"/>
          </p:cNvSpPr>
          <p:nvPr>
            <p:ph type="title"/>
          </p:nvPr>
        </p:nvSpPr>
        <p:spPr>
          <a:xfrm>
            <a:off x="686834" y="1153572"/>
            <a:ext cx="3200400" cy="4461163"/>
          </a:xfrm>
        </p:spPr>
        <p:txBody>
          <a:bodyPr>
            <a:normAutofit/>
          </a:bodyPr>
          <a:lstStyle/>
          <a:p>
            <a:r>
              <a:rPr lang="en-US">
                <a:solidFill>
                  <a:srgbClr val="FFFFFF"/>
                </a:solidFill>
              </a:rPr>
              <a:t>Programs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544905F-1AB4-407F-AC1A-DBB68B2D737A}"/>
              </a:ext>
            </a:extLst>
          </p:cNvPr>
          <p:cNvSpPr>
            <a:spLocks noGrp="1"/>
          </p:cNvSpPr>
          <p:nvPr>
            <p:ph idx="1"/>
          </p:nvPr>
        </p:nvSpPr>
        <p:spPr>
          <a:xfrm>
            <a:off x="4288665" y="515155"/>
            <a:ext cx="7345169" cy="5834129"/>
          </a:xfrm>
        </p:spPr>
        <p:txBody>
          <a:bodyPr anchor="ctr">
            <a:normAutofit/>
          </a:bodyPr>
          <a:lstStyle/>
          <a:p>
            <a:r>
              <a:rPr lang="en-US" dirty="0"/>
              <a:t>All Programs</a:t>
            </a:r>
          </a:p>
          <a:p>
            <a:pPr lvl="1"/>
            <a:r>
              <a:rPr lang="en-US" dirty="0"/>
              <a:t>How? What? When? Where? </a:t>
            </a:r>
          </a:p>
          <a:p>
            <a:pPr lvl="1"/>
            <a:endParaRPr lang="en-US" dirty="0"/>
          </a:p>
          <a:p>
            <a:r>
              <a:rPr lang="en-US" dirty="0"/>
              <a:t>AFFH Programs and Actions must have:</a:t>
            </a:r>
          </a:p>
          <a:p>
            <a:pPr lvl="1"/>
            <a:r>
              <a:rPr lang="en-US" dirty="0"/>
              <a:t>Metrics!</a:t>
            </a:r>
          </a:p>
          <a:p>
            <a:pPr lvl="1"/>
            <a:r>
              <a:rPr lang="en-US" dirty="0"/>
              <a:t>Implementation timeline </a:t>
            </a:r>
          </a:p>
          <a:p>
            <a:pPr lvl="1"/>
            <a:r>
              <a:rPr lang="en-US" dirty="0"/>
              <a:t>Be responsive to FH issues  </a:t>
            </a:r>
          </a:p>
          <a:p>
            <a:pPr lvl="1"/>
            <a:endParaRPr lang="en-US" dirty="0"/>
          </a:p>
          <a:p>
            <a:endParaRPr lang="en-US" dirty="0"/>
          </a:p>
        </p:txBody>
      </p:sp>
    </p:spTree>
    <p:extLst>
      <p:ext uri="{BB962C8B-B14F-4D97-AF65-F5344CB8AC3E}">
        <p14:creationId xmlns:p14="http://schemas.microsoft.com/office/powerpoint/2010/main" val="47867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843E8-6952-4E1F-B826-390FEC12A621}"/>
              </a:ext>
            </a:extLst>
          </p:cNvPr>
          <p:cNvSpPr>
            <a:spLocks noGrp="1"/>
          </p:cNvSpPr>
          <p:nvPr>
            <p:ph type="title"/>
          </p:nvPr>
        </p:nvSpPr>
        <p:spPr>
          <a:xfrm>
            <a:off x="1171074" y="1396686"/>
            <a:ext cx="3240506" cy="4064628"/>
          </a:xfrm>
        </p:spPr>
        <p:txBody>
          <a:bodyPr>
            <a:normAutofit/>
          </a:bodyPr>
          <a:lstStyle/>
          <a:p>
            <a:r>
              <a:rPr lang="en-US">
                <a:solidFill>
                  <a:srgbClr val="FFFFFF"/>
                </a:solidFill>
              </a:rPr>
              <a:t>Realistic Capacity </a:t>
            </a:r>
          </a:p>
        </p:txBody>
      </p:sp>
      <p:sp>
        <p:nvSpPr>
          <p:cNvPr id="30"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Content Placeholder 2">
            <a:extLst>
              <a:ext uri="{FF2B5EF4-FFF2-40B4-BE49-F238E27FC236}">
                <a16:creationId xmlns:a16="http://schemas.microsoft.com/office/drawing/2014/main" id="{2122CA90-91F3-45A6-830D-60140B2CAAE0}"/>
              </a:ext>
            </a:extLst>
          </p:cNvPr>
          <p:cNvSpPr>
            <a:spLocks noGrp="1"/>
          </p:cNvSpPr>
          <p:nvPr>
            <p:ph idx="1"/>
          </p:nvPr>
        </p:nvSpPr>
        <p:spPr>
          <a:xfrm>
            <a:off x="5093466" y="785611"/>
            <a:ext cx="6935402" cy="5821251"/>
          </a:xfrm>
        </p:spPr>
        <p:txBody>
          <a:bodyPr anchor="ctr">
            <a:normAutofit/>
          </a:bodyPr>
          <a:lstStyle/>
          <a:p>
            <a:r>
              <a:rPr lang="en-US" sz="2400" dirty="0"/>
              <a:t>Tip: if you have zones that allow for nonresidential uses, need to have an analysis</a:t>
            </a:r>
          </a:p>
          <a:p>
            <a:pPr lvl="1"/>
            <a:r>
              <a:rPr lang="en-US" dirty="0"/>
              <a:t>Performance standards </a:t>
            </a:r>
          </a:p>
          <a:p>
            <a:pPr lvl="1"/>
            <a:r>
              <a:rPr lang="en-US" dirty="0"/>
              <a:t>Programs and incentives to encourage residential </a:t>
            </a:r>
          </a:p>
          <a:p>
            <a:pPr marL="457200" lvl="1" indent="0">
              <a:buNone/>
            </a:pPr>
            <a:endParaRPr lang="en-US" dirty="0"/>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en-US" sz="2400" dirty="0"/>
              <a:t>Common Pitfalls: </a:t>
            </a:r>
          </a:p>
          <a:p>
            <a:pPr lvl="1">
              <a:spcBef>
                <a:spcPts val="1000"/>
              </a:spcBef>
              <a:defRPr/>
            </a:pPr>
            <a:r>
              <a:rPr kumimoji="0" lang="en-US" b="0" i="0" u="none" strike="noStrike" kern="1200" cap="none" spc="0" normalizeH="0" baseline="0" noProof="0" dirty="0">
                <a:ln>
                  <a:noFill/>
                </a:ln>
                <a:effectLst/>
                <a:uLnTx/>
                <a:uFillTx/>
                <a:ea typeface="+mn-ea"/>
                <a:cs typeface="+mn-cs"/>
              </a:rPr>
              <a:t>Too aggressive on capacity calculations – example: 100% capacity</a:t>
            </a:r>
          </a:p>
          <a:p>
            <a:pPr lvl="1">
              <a:spcBef>
                <a:spcPts val="1000"/>
              </a:spcBef>
              <a:defRPr/>
            </a:pPr>
            <a:r>
              <a:rPr kumimoji="0" lang="en-US" b="0" i="0" u="none" strike="noStrike" kern="1200" cap="none" spc="0" normalizeH="0" baseline="0" noProof="0" dirty="0">
                <a:ln>
                  <a:noFill/>
                </a:ln>
                <a:effectLst/>
                <a:uLnTx/>
                <a:uFillTx/>
                <a:ea typeface="+mn-ea"/>
                <a:cs typeface="+mn-cs"/>
              </a:rPr>
              <a:t>Not factoring in physical site constraints </a:t>
            </a:r>
          </a:p>
          <a:p>
            <a:pPr lvl="1">
              <a:spcBef>
                <a:spcPts val="1000"/>
              </a:spcBef>
              <a:defRPr/>
            </a:pPr>
            <a:r>
              <a:rPr kumimoji="0" lang="en-US" b="0" i="0" u="none" strike="noStrike" kern="1200" cap="none" spc="0" normalizeH="0" baseline="0" noProof="0" dirty="0">
                <a:ln>
                  <a:noFill/>
                </a:ln>
                <a:effectLst/>
                <a:uLnTx/>
                <a:uFillTx/>
                <a:ea typeface="+mn-ea"/>
                <a:cs typeface="+mn-cs"/>
              </a:rPr>
              <a:t>Not providing analysis when assuming residential on non-residential sites </a:t>
            </a:r>
          </a:p>
          <a:p>
            <a:pPr lvl="1">
              <a:spcBef>
                <a:spcPts val="1000"/>
              </a:spcBef>
              <a:defRPr/>
            </a:pPr>
            <a:r>
              <a:rPr kumimoji="0" lang="en-US" b="0" i="0" u="none" strike="noStrike" kern="1200" cap="none" spc="0" normalizeH="0" baseline="0" noProof="0" dirty="0">
                <a:ln>
                  <a:noFill/>
                </a:ln>
                <a:effectLst/>
                <a:uLnTx/>
                <a:uFillTx/>
                <a:ea typeface="+mn-ea"/>
                <a:cs typeface="+mn-cs"/>
              </a:rPr>
              <a:t>Not explaining how you determined your capacity calculations</a:t>
            </a:r>
          </a:p>
          <a:p>
            <a:endParaRPr lang="en-US" sz="1100" dirty="0"/>
          </a:p>
        </p:txBody>
      </p:sp>
    </p:spTree>
    <p:extLst>
      <p:ext uri="{BB962C8B-B14F-4D97-AF65-F5344CB8AC3E}">
        <p14:creationId xmlns:p14="http://schemas.microsoft.com/office/powerpoint/2010/main" val="489682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46B843E8-6952-4E1F-B826-390FEC12A621}"/>
              </a:ext>
            </a:extLst>
          </p:cNvPr>
          <p:cNvSpPr>
            <a:spLocks noGrp="1"/>
          </p:cNvSpPr>
          <p:nvPr>
            <p:ph type="title"/>
          </p:nvPr>
        </p:nvSpPr>
        <p:spPr>
          <a:xfrm>
            <a:off x="838200" y="365125"/>
            <a:ext cx="6510807" cy="1256755"/>
          </a:xfrm>
        </p:spPr>
        <p:txBody>
          <a:bodyPr>
            <a:normAutofit/>
          </a:bodyPr>
          <a:lstStyle/>
          <a:p>
            <a:r>
              <a:rPr lang="en-US" dirty="0"/>
              <a:t>Nonvacant Sites</a:t>
            </a:r>
          </a:p>
        </p:txBody>
      </p:sp>
      <p:sp>
        <p:nvSpPr>
          <p:cNvPr id="12" name="Freeform: Shape 11">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122CA90-91F3-45A6-830D-60140B2CAAE0}"/>
              </a:ext>
            </a:extLst>
          </p:cNvPr>
          <p:cNvSpPr>
            <a:spLocks noGrp="1"/>
          </p:cNvSpPr>
          <p:nvPr>
            <p:ph idx="1"/>
          </p:nvPr>
        </p:nvSpPr>
        <p:spPr>
          <a:xfrm>
            <a:off x="523765" y="1825624"/>
            <a:ext cx="7363418" cy="3995627"/>
          </a:xfrm>
        </p:spPr>
        <p:txBody>
          <a:bodyPr anchor="ctr">
            <a:normAutofit/>
          </a:bodyPr>
          <a:lstStyle/>
          <a:p>
            <a:pPr>
              <a:lnSpc>
                <a:spcPct val="100000"/>
              </a:lnSpc>
            </a:pPr>
            <a:r>
              <a:rPr lang="en-US" sz="3200" dirty="0"/>
              <a:t>Demonstrating Potential For Redevelopment: </a:t>
            </a:r>
          </a:p>
          <a:p>
            <a:pPr lvl="1">
              <a:lnSpc>
                <a:spcPct val="100000"/>
              </a:lnSpc>
            </a:pPr>
            <a:r>
              <a:rPr lang="en-US" dirty="0"/>
              <a:t>Supporting factors, assumptions, and trends  </a:t>
            </a:r>
          </a:p>
          <a:p>
            <a:endParaRPr lang="en-US" dirty="0"/>
          </a:p>
        </p:txBody>
      </p:sp>
      <p:sp>
        <p:nvSpPr>
          <p:cNvPr id="14" name="Oval 13">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ity">
            <a:extLst>
              <a:ext uri="{FF2B5EF4-FFF2-40B4-BE49-F238E27FC236}">
                <a16:creationId xmlns:a16="http://schemas.microsoft.com/office/drawing/2014/main" id="{AEA9E493-70F5-48F1-A9ED-CC2386913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6" name="Freeform: Shape 15">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625727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548CA9-CABD-4E2B-A1E8-3BE0AC851E2B}"/>
              </a:ext>
            </a:extLst>
          </p:cNvPr>
          <p:cNvSpPr>
            <a:spLocks noGrp="1"/>
          </p:cNvSpPr>
          <p:nvPr>
            <p:ph type="title"/>
          </p:nvPr>
        </p:nvSpPr>
        <p:spPr>
          <a:xfrm>
            <a:off x="965205" y="317042"/>
            <a:ext cx="5130795" cy="1461778"/>
          </a:xfrm>
        </p:spPr>
        <p:txBody>
          <a:bodyPr>
            <a:normAutofit/>
          </a:bodyPr>
          <a:lstStyle/>
          <a:p>
            <a:r>
              <a:rPr lang="en-US" sz="4000" dirty="0"/>
              <a:t>Accessory Dwelling Units (ADUs)</a:t>
            </a:r>
          </a:p>
        </p:txBody>
      </p:sp>
      <p:sp>
        <p:nvSpPr>
          <p:cNvPr id="3" name="Content Placeholder 2">
            <a:extLst>
              <a:ext uri="{FF2B5EF4-FFF2-40B4-BE49-F238E27FC236}">
                <a16:creationId xmlns:a16="http://schemas.microsoft.com/office/drawing/2014/main" id="{7BF892D6-54BE-4E4C-807B-8EAF0AFCAD15}"/>
              </a:ext>
            </a:extLst>
          </p:cNvPr>
          <p:cNvSpPr>
            <a:spLocks noGrp="1"/>
          </p:cNvSpPr>
          <p:nvPr>
            <p:ph idx="1"/>
          </p:nvPr>
        </p:nvSpPr>
        <p:spPr>
          <a:xfrm>
            <a:off x="496824" y="1906073"/>
            <a:ext cx="6541681" cy="4634885"/>
          </a:xfrm>
        </p:spPr>
        <p:txBody>
          <a:bodyPr>
            <a:normAutofit/>
          </a:bodyPr>
          <a:lstStyle/>
          <a:p>
            <a:r>
              <a:rPr lang="en-US" sz="2200" b="1" dirty="0"/>
              <a:t>ADU Methodology </a:t>
            </a:r>
            <a:r>
              <a:rPr lang="en-US" sz="2200" dirty="0"/>
              <a:t>– Always start with building permits </a:t>
            </a:r>
          </a:p>
          <a:p>
            <a:pPr lvl="1"/>
            <a:r>
              <a:rPr lang="en-US" sz="2200" dirty="0"/>
              <a:t>You can use pending and approved ADU applications in the analysis as a way to support trends </a:t>
            </a:r>
          </a:p>
          <a:p>
            <a:pPr marL="457200" lvl="1" indent="0">
              <a:buNone/>
            </a:pPr>
            <a:endParaRPr lang="en-US" sz="2200" dirty="0"/>
          </a:p>
          <a:p>
            <a:r>
              <a:rPr lang="en-US" sz="2200" b="1" dirty="0"/>
              <a:t>ADU Analysis </a:t>
            </a:r>
            <a:r>
              <a:rPr lang="en-US" sz="2200" dirty="0"/>
              <a:t>– The more aggressive the assumptions (e.g., two fold increase from averages), the stronger the analysis, programs, and monitoring</a:t>
            </a:r>
          </a:p>
          <a:p>
            <a:pPr lvl="1"/>
            <a:r>
              <a:rPr lang="en-US" sz="2200" dirty="0"/>
              <a:t>Analysis should include trends that are reflective of the assumptions </a:t>
            </a:r>
          </a:p>
          <a:p>
            <a:pPr lvl="1"/>
            <a:endParaRPr lang="en-US" sz="1700" dirty="0"/>
          </a:p>
          <a:p>
            <a:pPr lvl="1"/>
            <a:endParaRPr lang="en-US" sz="1700" dirty="0"/>
          </a:p>
        </p:txBody>
      </p:sp>
      <p:sp>
        <p:nvSpPr>
          <p:cNvPr id="31" name="Freeform: Shape 30">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Footer">
            <a:extLst>
              <a:ext uri="{FF2B5EF4-FFF2-40B4-BE49-F238E27FC236}">
                <a16:creationId xmlns:a16="http://schemas.microsoft.com/office/drawing/2014/main" id="{DC6EFE14-8C72-45A2-B901-417F791ADE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5330" y="2105470"/>
            <a:ext cx="3217333" cy="3217333"/>
          </a:xfrm>
          <a:prstGeom prst="rect">
            <a:avLst/>
          </a:prstGeom>
        </p:spPr>
      </p:pic>
    </p:spTree>
    <p:extLst>
      <p:ext uri="{BB962C8B-B14F-4D97-AF65-F5344CB8AC3E}">
        <p14:creationId xmlns:p14="http://schemas.microsoft.com/office/powerpoint/2010/main" val="234280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EC7D5D-CFBF-491D-84D1-8BA1A9B51223}"/>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New Laws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3C3D3F3-7336-408B-853D-A5B270C06690}"/>
              </a:ext>
            </a:extLst>
          </p:cNvPr>
          <p:cNvSpPr>
            <a:spLocks noGrp="1"/>
          </p:cNvSpPr>
          <p:nvPr>
            <p:ph idx="1"/>
          </p:nvPr>
        </p:nvSpPr>
        <p:spPr>
          <a:xfrm>
            <a:off x="4447308" y="591344"/>
            <a:ext cx="6906491" cy="5585619"/>
          </a:xfrm>
        </p:spPr>
        <p:txBody>
          <a:bodyPr anchor="ctr">
            <a:normAutofit/>
          </a:bodyPr>
          <a:lstStyle/>
          <a:p>
            <a:r>
              <a:rPr lang="en-US" b="1" dirty="0"/>
              <a:t>AB 215 (Statutes of 2021) – Timelines </a:t>
            </a:r>
          </a:p>
          <a:p>
            <a:pPr marL="0" indent="0">
              <a:buNone/>
            </a:pPr>
            <a:endParaRPr lang="en-US" dirty="0"/>
          </a:p>
          <a:p>
            <a:pPr lvl="1"/>
            <a:r>
              <a:rPr lang="en-US" dirty="0"/>
              <a:t>First draft available for public comment for at least 30 days, and if comments are received, take an additional 10 days to incorporate consider and incorporate comments before HCD submittal</a:t>
            </a:r>
          </a:p>
          <a:p>
            <a:pPr marL="457200" lvl="1" indent="0">
              <a:buNone/>
            </a:pPr>
            <a:endParaRPr lang="en-US" dirty="0"/>
          </a:p>
          <a:p>
            <a:pPr lvl="1"/>
            <a:r>
              <a:rPr lang="en-US" dirty="0"/>
              <a:t>90 days for first draft, 60 days for adopted</a:t>
            </a:r>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1150755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2BFB65-852C-4AEC-988C-6BAE4DE4AE80}"/>
              </a:ext>
            </a:extLst>
          </p:cNvPr>
          <p:cNvSpPr>
            <a:spLocks noGrp="1"/>
          </p:cNvSpPr>
          <p:nvPr>
            <p:ph type="title"/>
          </p:nvPr>
        </p:nvSpPr>
        <p:spPr>
          <a:xfrm>
            <a:off x="686834" y="1153572"/>
            <a:ext cx="3200400" cy="4461163"/>
          </a:xfrm>
        </p:spPr>
        <p:txBody>
          <a:bodyPr>
            <a:normAutofit/>
          </a:bodyPr>
          <a:lstStyle/>
          <a:p>
            <a:r>
              <a:rPr lang="en-US">
                <a:solidFill>
                  <a:srgbClr val="FFFFFF"/>
                </a:solidFill>
              </a:rPr>
              <a:t>AB 1398 (Statutes of 2021)</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C4D3E4A-33D9-4671-B9C0-7C188006FBCC}"/>
              </a:ext>
            </a:extLst>
          </p:cNvPr>
          <p:cNvSpPr>
            <a:spLocks noGrp="1"/>
          </p:cNvSpPr>
          <p:nvPr>
            <p:ph idx="1"/>
          </p:nvPr>
        </p:nvSpPr>
        <p:spPr>
          <a:xfrm>
            <a:off x="4447308" y="591344"/>
            <a:ext cx="6906491" cy="5585619"/>
          </a:xfrm>
        </p:spPr>
        <p:txBody>
          <a:bodyPr anchor="ctr">
            <a:normAutofit/>
          </a:bodyPr>
          <a:lstStyle/>
          <a:p>
            <a:r>
              <a:rPr lang="en-US" dirty="0"/>
              <a:t>If a housing element is not adopted and found in compliance within 120 days of the deadline, you must complete any rezoning efforts within one year of the statutory due date</a:t>
            </a:r>
          </a:p>
        </p:txBody>
      </p:sp>
    </p:spTree>
    <p:extLst>
      <p:ext uri="{BB962C8B-B14F-4D97-AF65-F5344CB8AC3E}">
        <p14:creationId xmlns:p14="http://schemas.microsoft.com/office/powerpoint/2010/main" val="1390255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9FB01D-81A2-4065-97F2-B3CC808D79BB}"/>
              </a:ext>
            </a:extLst>
          </p:cNvPr>
          <p:cNvSpPr>
            <a:spLocks noGrp="1"/>
          </p:cNvSpPr>
          <p:nvPr>
            <p:ph type="title"/>
          </p:nvPr>
        </p:nvSpPr>
        <p:spPr>
          <a:xfrm>
            <a:off x="838200" y="459863"/>
            <a:ext cx="10515600" cy="1004594"/>
          </a:xfrm>
        </p:spPr>
        <p:txBody>
          <a:bodyPr>
            <a:normAutofit/>
          </a:bodyPr>
          <a:lstStyle/>
          <a:p>
            <a:pPr algn="ctr"/>
            <a:r>
              <a:rPr lang="en-US" dirty="0">
                <a:solidFill>
                  <a:srgbClr val="FFFFFF"/>
                </a:solidFill>
              </a:rPr>
              <a:t>What to Expect? </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4220400-25F0-4940-B798-2196C2681D5C}"/>
              </a:ext>
            </a:extLst>
          </p:cNvPr>
          <p:cNvGraphicFramePr>
            <a:graphicFrameLocks noGrp="1"/>
          </p:cNvGraphicFramePr>
          <p:nvPr>
            <p:ph idx="1"/>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5260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1000"/>
            <a:lum/>
          </a:blip>
          <a:srcRect/>
          <a:stretch>
            <a:fillRect/>
          </a:stretch>
        </a:blip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46618AB4-18ED-7E45-BF35-FD3C1580A8AC}"/>
              </a:ext>
            </a:extLst>
          </p:cNvPr>
          <p:cNvSpPr>
            <a:spLocks noGrp="1"/>
          </p:cNvSpPr>
          <p:nvPr>
            <p:ph type="body" idx="1"/>
          </p:nvPr>
        </p:nvSpPr>
        <p:spPr>
          <a:xfrm>
            <a:off x="0" y="1537853"/>
            <a:ext cx="12192000" cy="2867892"/>
          </a:xfrm>
          <a:solidFill>
            <a:schemeClr val="accent4">
              <a:alpha val="68265"/>
            </a:schemeClr>
          </a:solidFill>
        </p:spPr>
        <p:txBody>
          <a:bodyPr vert="horz" lIns="91440" tIns="45720" rIns="91440" bIns="45720" rtlCol="0" anchor="b" anchorCtr="0">
            <a:normAutofit/>
          </a:bodyPr>
          <a:lstStyle/>
          <a:p>
            <a:pPr algn="ctr"/>
            <a:r>
              <a:rPr lang="en-US" sz="2400" dirty="0">
                <a:solidFill>
                  <a:schemeClr val="tx1"/>
                </a:solidFill>
              </a:rPr>
              <a:t>For more information</a:t>
            </a:r>
          </a:p>
          <a:p>
            <a:pPr algn="ctr"/>
            <a:r>
              <a:rPr lang="en-US" sz="2800" dirty="0">
                <a:solidFill>
                  <a:schemeClr val="tx1"/>
                </a:solidFill>
              </a:rPr>
              <a:t>Contact: </a:t>
            </a:r>
            <a:r>
              <a:rPr lang="en-US" sz="2800" dirty="0">
                <a:solidFill>
                  <a:schemeClr val="tx1"/>
                </a:solidFill>
                <a:hlinkClick r:id="rId4"/>
              </a:rPr>
              <a:t>RHTA@bayareametro</a:t>
            </a:r>
            <a:r>
              <a:rPr lang="en-US" sz="2800">
                <a:solidFill>
                  <a:schemeClr val="tx1"/>
                </a:solidFill>
                <a:hlinkClick r:id="rId4"/>
              </a:rPr>
              <a:t>.gov</a:t>
            </a:r>
            <a:endParaRPr lang="en-US" sz="2800" dirty="0">
              <a:solidFill>
                <a:schemeClr val="tx1"/>
              </a:solidFill>
            </a:endParaRPr>
          </a:p>
        </p:txBody>
      </p:sp>
      <p:sp>
        <p:nvSpPr>
          <p:cNvPr id="4" name="Title 3">
            <a:extLst>
              <a:ext uri="{FF2B5EF4-FFF2-40B4-BE49-F238E27FC236}">
                <a16:creationId xmlns:a16="http://schemas.microsoft.com/office/drawing/2014/main" id="{5F721F63-686D-A040-A1CC-B483608D9354}"/>
              </a:ext>
            </a:extLst>
          </p:cNvPr>
          <p:cNvSpPr>
            <a:spLocks noGrp="1"/>
          </p:cNvSpPr>
          <p:nvPr>
            <p:ph type="title"/>
          </p:nvPr>
        </p:nvSpPr>
        <p:spPr>
          <a:xfrm>
            <a:off x="1066099" y="1626613"/>
            <a:ext cx="10059801" cy="936478"/>
          </a:xfrm>
          <a:effectLst>
            <a:outerShdw blurRad="50800" dist="38100" dir="8100000" algn="tr" rotWithShape="0">
              <a:prstClr val="black">
                <a:alpha val="40000"/>
              </a:prstClr>
            </a:outerShdw>
          </a:effectLst>
        </p:spPr>
        <p:txBody>
          <a:bodyPr anchor="t" anchorCtr="0">
            <a:normAutofit fontScale="90000"/>
          </a:bodyPr>
          <a:lstStyle/>
          <a:p>
            <a:pPr algn="ctr"/>
            <a:r>
              <a:rPr lang="en-US" sz="6000" b="1" dirty="0"/>
              <a:t>Thank You.</a:t>
            </a:r>
            <a:br>
              <a:rPr lang="en-US" sz="6000" b="1" dirty="0"/>
            </a:br>
            <a:endParaRPr lang="en-US" sz="6000" b="1" dirty="0"/>
          </a:p>
        </p:txBody>
      </p:sp>
    </p:spTree>
    <p:extLst>
      <p:ext uri="{BB962C8B-B14F-4D97-AF65-F5344CB8AC3E}">
        <p14:creationId xmlns:p14="http://schemas.microsoft.com/office/powerpoint/2010/main" val="3891025151"/>
      </p:ext>
    </p:extLst>
  </p:cSld>
  <p:clrMapOvr>
    <a:masterClrMapping/>
  </p:clrMapOvr>
</p:sld>
</file>

<file path=ppt/theme/theme1.xml><?xml version="1.0" encoding="utf-8"?>
<a:theme xmlns:a="http://schemas.openxmlformats.org/drawingml/2006/main" name="2_Office Theme">
  <a:themeElements>
    <a:clrScheme name="TALP">
      <a:dk1>
        <a:srgbClr val="633511"/>
      </a:dk1>
      <a:lt1>
        <a:srgbClr val="FFFFFF"/>
      </a:lt1>
      <a:dk2>
        <a:srgbClr val="00773F"/>
      </a:dk2>
      <a:lt2>
        <a:srgbClr val="E7E6E6"/>
      </a:lt2>
      <a:accent1>
        <a:srgbClr val="009192"/>
      </a:accent1>
      <a:accent2>
        <a:srgbClr val="CD7820"/>
      </a:accent2>
      <a:accent3>
        <a:srgbClr val="71A84F"/>
      </a:accent3>
      <a:accent4>
        <a:srgbClr val="FEB446"/>
      </a:accent4>
      <a:accent5>
        <a:srgbClr val="1174A9"/>
      </a:accent5>
      <a:accent6>
        <a:srgbClr val="062F87"/>
      </a:accent6>
      <a:hlink>
        <a:srgbClr val="521B92"/>
      </a:hlink>
      <a:folHlink>
        <a:srgbClr val="9420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P-Housing_092020_template_V2.potx" id="{42C3D340-1347-6D43-B68D-827AAFD9016F}" vid="{35098E4B-A9F1-F442-9AA2-8D357A1C8841}"/>
    </a:ext>
  </a:extLst>
</a:theme>
</file>

<file path=ppt/theme/theme2.xml><?xml version="1.0" encoding="utf-8"?>
<a:theme xmlns:a="http://schemas.openxmlformats.org/drawingml/2006/main" name="3_Office Theme">
  <a:themeElements>
    <a:clrScheme name="TALP">
      <a:dk1>
        <a:srgbClr val="633511"/>
      </a:dk1>
      <a:lt1>
        <a:srgbClr val="FFFFFF"/>
      </a:lt1>
      <a:dk2>
        <a:srgbClr val="00773F"/>
      </a:dk2>
      <a:lt2>
        <a:srgbClr val="E7E6E6"/>
      </a:lt2>
      <a:accent1>
        <a:srgbClr val="009192"/>
      </a:accent1>
      <a:accent2>
        <a:srgbClr val="CD7820"/>
      </a:accent2>
      <a:accent3>
        <a:srgbClr val="71A84F"/>
      </a:accent3>
      <a:accent4>
        <a:srgbClr val="FEB446"/>
      </a:accent4>
      <a:accent5>
        <a:srgbClr val="1174A9"/>
      </a:accent5>
      <a:accent6>
        <a:srgbClr val="062F87"/>
      </a:accent6>
      <a:hlink>
        <a:srgbClr val="521B92"/>
      </a:hlink>
      <a:folHlink>
        <a:srgbClr val="9420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P-Housing_template_v1" id="{A77A902E-86E4-A24A-A5C5-61EEDF09ACA7}" vid="{B44C12DE-ABA8-6343-939D-25C9033291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7654</TotalTime>
  <Words>652</Words>
  <Application>Microsoft Office PowerPoint</Application>
  <PresentationFormat>Widescreen</PresentationFormat>
  <Paragraphs>83</Paragraphs>
  <Slides>12</Slides>
  <Notes>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Calibri Light</vt:lpstr>
      <vt:lpstr>Arial</vt:lpstr>
      <vt:lpstr>Trebuchet MS</vt:lpstr>
      <vt:lpstr>Calibri</vt:lpstr>
      <vt:lpstr>2_Office Theme</vt:lpstr>
      <vt:lpstr>3_Office Theme</vt:lpstr>
      <vt:lpstr>Office Theme</vt:lpstr>
      <vt:lpstr>Regional Housing Technical Assistance:  Keep Calm and Certify On: Tips from Early Adopters</vt:lpstr>
      <vt:lpstr>Keep Calm and Certify On</vt:lpstr>
      <vt:lpstr>ABAG HE Team</vt:lpstr>
      <vt:lpstr>Sweat the Small Stuff! </vt:lpstr>
      <vt:lpstr>Programs  </vt:lpstr>
      <vt:lpstr>Realistic Capacity </vt:lpstr>
      <vt:lpstr>Nonvacant Sites</vt:lpstr>
      <vt:lpstr>Accessory Dwelling Units (ADUs)</vt:lpstr>
      <vt:lpstr>New Laws </vt:lpstr>
      <vt:lpstr>AB 1398 (Statutes of 2021)</vt:lpstr>
      <vt:lpstr>What to Expect?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Comments on  Proposed RHNA Methodology</dc:title>
  <dc:creator>Gillian Adams</dc:creator>
  <cp:lastModifiedBy>Leah Zippert</cp:lastModifiedBy>
  <cp:revision>940</cp:revision>
  <dcterms:created xsi:type="dcterms:W3CDTF">2020-12-01T22:57:29Z</dcterms:created>
  <dcterms:modified xsi:type="dcterms:W3CDTF">2022-01-11T16:49:32Z</dcterms:modified>
</cp:coreProperties>
</file>